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76" r:id="rId6"/>
    <p:sldId id="260" r:id="rId7"/>
    <p:sldId id="261" r:id="rId8"/>
    <p:sldId id="262" r:id="rId9"/>
    <p:sldId id="277" r:id="rId10"/>
    <p:sldId id="263" r:id="rId11"/>
    <p:sldId id="278" r:id="rId12"/>
    <p:sldId id="264" r:id="rId13"/>
    <p:sldId id="279" r:id="rId14"/>
    <p:sldId id="265" r:id="rId15"/>
    <p:sldId id="280" r:id="rId16"/>
    <p:sldId id="266" r:id="rId17"/>
    <p:sldId id="282" r:id="rId18"/>
    <p:sldId id="267" r:id="rId19"/>
    <p:sldId id="281" r:id="rId20"/>
    <p:sldId id="286" r:id="rId21"/>
    <p:sldId id="283" r:id="rId22"/>
    <p:sldId id="285" r:id="rId23"/>
    <p:sldId id="288" r:id="rId24"/>
    <p:sldId id="287" r:id="rId25"/>
    <p:sldId id="268" r:id="rId26"/>
    <p:sldId id="269" r:id="rId27"/>
    <p:sldId id="270" r:id="rId28"/>
    <p:sldId id="271" r:id="rId29"/>
    <p:sldId id="273" r:id="rId30"/>
    <p:sldId id="274" r:id="rId31"/>
    <p:sldId id="258" r:id="rId32"/>
    <p:sldId id="28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2"/>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GI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GIF"/></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GI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GI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GI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GI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GIF"/><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GI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1"/>
          <a:stretch>
            <a:fillRect/>
          </a:stretch>
        </p:blipFill>
        <p:spPr>
          <a:xfrm>
            <a:off x="108585" y="1987550"/>
            <a:ext cx="3299460" cy="3749040"/>
          </a:xfrm>
          <a:prstGeom prst="rect">
            <a:avLst/>
          </a:prstGeom>
          <a:noFill/>
          <a:ln w="9525">
            <a:noFill/>
          </a:ln>
        </p:spPr>
      </p:pic>
      <p:sp>
        <p:nvSpPr>
          <p:cNvPr id="4" name="Text Box 3"/>
          <p:cNvSpPr txBox="1"/>
          <p:nvPr/>
        </p:nvSpPr>
        <p:spPr>
          <a:xfrm>
            <a:off x="3591560" y="1932305"/>
            <a:ext cx="8600440" cy="3723005"/>
          </a:xfrm>
          <a:prstGeom prst="rect">
            <a:avLst/>
          </a:prstGeom>
          <a:noFill/>
        </p:spPr>
        <p:txBody>
          <a:bodyPr wrap="none" rtlCol="0">
            <a:spAutoFit/>
          </a:bodyPr>
          <a:p>
            <a:pPr algn="l"/>
            <a:r>
              <a:rPr lang="en-IN" altLang="en-US" sz="4400" b="1">
                <a:solidFill>
                  <a:srgbClr val="FF0000"/>
                </a:solidFill>
                <a:latin typeface="Algerian" panose="04020705040A02060702" charset="0"/>
                <a:cs typeface="Algerian" panose="04020705040A02060702" charset="0"/>
              </a:rPr>
              <a:t>LIBRARY MANAGEMENT SYSTEM</a:t>
            </a:r>
            <a:endParaRPr lang="en-IN" altLang="en-US" sz="4400" b="1">
              <a:solidFill>
                <a:srgbClr val="FF0000"/>
              </a:solidFill>
              <a:latin typeface="Algerian" panose="04020705040A02060702" charset="0"/>
              <a:cs typeface="Algerian" panose="04020705040A02060702" charset="0"/>
            </a:endParaRPr>
          </a:p>
          <a:p>
            <a:pPr algn="l"/>
            <a:endParaRPr lang="en-IN" altLang="en-US"/>
          </a:p>
          <a:p>
            <a:pPr algn="l"/>
            <a:endParaRPr lang="en-IN" altLang="en-US"/>
          </a:p>
          <a:p>
            <a:pPr algn="l"/>
            <a:r>
              <a:rPr lang="en-IN" altLang="en-US" sz="2400" b="1">
                <a:latin typeface="Algerian" panose="04020705040A02060702" charset="0"/>
                <a:cs typeface="Algerian" panose="04020705040A02060702" charset="0"/>
                <a:sym typeface="+mn-ea"/>
              </a:rPr>
              <a:t>SUBMITTED TO:-</a:t>
            </a:r>
            <a:endParaRPr lang="en-IN" altLang="en-US" sz="2400" b="1">
              <a:latin typeface="Algerian" panose="04020705040A02060702" charset="0"/>
              <a:cs typeface="Algerian" panose="04020705040A02060702" charset="0"/>
            </a:endParaRPr>
          </a:p>
          <a:p>
            <a:pPr algn="l"/>
            <a:r>
              <a:rPr lang="en-IN" altLang="en-US">
                <a:sym typeface="+mn-ea"/>
              </a:rPr>
              <a:t>	</a:t>
            </a:r>
            <a:r>
              <a:rPr lang="en-IN" altLang="en-US" b="1">
                <a:gradFill>
                  <a:gsLst>
                    <a:gs pos="0">
                      <a:srgbClr val="7B32B2"/>
                    </a:gs>
                    <a:gs pos="100000">
                      <a:srgbClr val="401A5D"/>
                    </a:gs>
                  </a:gsLst>
                  <a:lin scaled="0"/>
                </a:gradFill>
                <a:sym typeface="+mn-ea"/>
              </a:rPr>
              <a:t>DR.RAHUL AGGARWAL</a:t>
            </a:r>
            <a:endParaRPr lang="en-IN" altLang="en-US" b="1">
              <a:gradFill>
                <a:gsLst>
                  <a:gs pos="0">
                    <a:srgbClr val="7B32B2"/>
                  </a:gs>
                  <a:gs pos="100000">
                    <a:srgbClr val="401A5D"/>
                  </a:gs>
                </a:gsLst>
                <a:lin scaled="0"/>
              </a:gradFill>
            </a:endParaRPr>
          </a:p>
          <a:p>
            <a:pPr algn="l"/>
            <a:endParaRPr lang="en-IN" altLang="en-US"/>
          </a:p>
          <a:p>
            <a:pPr algn="l"/>
            <a:endParaRPr lang="en-IN" altLang="en-US"/>
          </a:p>
          <a:p>
            <a:pPr algn="l"/>
            <a:r>
              <a:rPr lang="en-IN" altLang="en-US" sz="2400" b="1">
                <a:latin typeface="Algerian" panose="04020705040A02060702" charset="0"/>
                <a:cs typeface="Algerian" panose="04020705040A02060702" charset="0"/>
              </a:rPr>
              <a:t>SUBMITTED BY:- </a:t>
            </a:r>
            <a:endParaRPr lang="en-IN" altLang="en-US" sz="2400" b="1">
              <a:latin typeface="Algerian" panose="04020705040A02060702" charset="0"/>
              <a:cs typeface="Algerian" panose="04020705040A02060702" charset="0"/>
            </a:endParaRPr>
          </a:p>
          <a:p>
            <a:pPr algn="l"/>
            <a:r>
              <a:rPr lang="en-IN" altLang="en-US"/>
              <a:t>	</a:t>
            </a:r>
            <a:r>
              <a:rPr lang="en-IN" altLang="en-US" b="1">
                <a:gradFill>
                  <a:gsLst>
                    <a:gs pos="0">
                      <a:srgbClr val="7B32B2"/>
                    </a:gs>
                    <a:gs pos="100000">
                      <a:srgbClr val="401A5D"/>
                    </a:gs>
                  </a:gsLst>
                  <a:lin scaled="0"/>
                </a:gradFill>
              </a:rPr>
              <a:t>AVNEET SINGH SIDHU (21103031)</a:t>
            </a:r>
            <a:endParaRPr lang="en-IN" altLang="en-US" b="1">
              <a:gradFill>
                <a:gsLst>
                  <a:gs pos="0">
                    <a:srgbClr val="7B32B2"/>
                  </a:gs>
                  <a:gs pos="100000">
                    <a:srgbClr val="401A5D"/>
                  </a:gs>
                </a:gsLst>
                <a:lin scaled="0"/>
              </a:gradFill>
            </a:endParaRPr>
          </a:p>
          <a:p>
            <a:pPr algn="l"/>
            <a:r>
              <a:rPr lang="en-IN" altLang="en-US" b="1">
                <a:gradFill>
                  <a:gsLst>
                    <a:gs pos="0">
                      <a:srgbClr val="7B32B2"/>
                    </a:gs>
                    <a:gs pos="100000">
                      <a:srgbClr val="401A5D"/>
                    </a:gs>
                  </a:gsLst>
                  <a:lin scaled="0"/>
                </a:gradFill>
              </a:rPr>
              <a:t>	DEEPANSHU BANSAL (21103044)</a:t>
            </a:r>
            <a:endParaRPr lang="en-IN" altLang="en-US" b="1">
              <a:gradFill>
                <a:gsLst>
                  <a:gs pos="0">
                    <a:srgbClr val="7B32B2"/>
                  </a:gs>
                  <a:gs pos="100000">
                    <a:srgbClr val="401A5D"/>
                  </a:gs>
                </a:gsLst>
                <a:lin scaled="0"/>
              </a:gradFill>
            </a:endParaRPr>
          </a:p>
          <a:p>
            <a:pPr algn="l"/>
            <a:r>
              <a:rPr lang="en-IN" altLang="en-US" b="1">
                <a:gradFill>
                  <a:gsLst>
                    <a:gs pos="0">
                      <a:srgbClr val="7B32B2"/>
                    </a:gs>
                    <a:gs pos="100000">
                      <a:srgbClr val="401A5D"/>
                    </a:gs>
                  </a:gsLst>
                  <a:lin scaled="0"/>
                </a:gradFill>
              </a:rPr>
              <a:t>	GURMAANDEEP SINGH (21103052)</a:t>
            </a:r>
            <a:endParaRPr lang="en-IN" altLang="en-US" b="1">
              <a:gradFill>
                <a:gsLst>
                  <a:gs pos="0">
                    <a:srgbClr val="7B32B2"/>
                  </a:gs>
                  <a:gs pos="100000">
                    <a:srgbClr val="401A5D"/>
                  </a:gs>
                </a:gsLst>
                <a:lin scaled="0"/>
              </a:gra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13690" y="1540510"/>
            <a:ext cx="8754110" cy="1445260"/>
          </a:xfrm>
          <a:prstGeom prst="rect">
            <a:avLst/>
          </a:prstGeom>
          <a:noFill/>
        </p:spPr>
        <p:txBody>
          <a:bodyPr wrap="square" rtlCol="0" anchor="t">
            <a:spAutoFit/>
          </a:bodyPr>
          <a:p>
            <a:pPr algn="ctr"/>
            <a:r>
              <a:rPr lang="en-IN" altLang="en-US" sz="4400" b="1">
                <a:solidFill>
                  <a:srgbClr val="FF0000"/>
                </a:solidFill>
                <a:latin typeface="Algerian" panose="04020705040A02060702" charset="0"/>
                <a:cs typeface="Algerian" panose="04020705040A02060702" charset="0"/>
                <a:sym typeface="+mn-ea"/>
              </a:rPr>
              <a:t>DISPLAYING LIST OF ALL THE ADDED BOOKS</a:t>
            </a:r>
            <a:endParaRPr lang="en-IN" altLang="en-US" sz="4400" b="1">
              <a:solidFill>
                <a:srgbClr val="FF0000"/>
              </a:solidFill>
              <a:latin typeface="Algerian" panose="04020705040A02060702" charset="0"/>
              <a:cs typeface="Algerian" panose="04020705040A02060702" charset="0"/>
              <a:sym typeface="+mn-ea"/>
            </a:endParaRPr>
          </a:p>
        </p:txBody>
      </p:sp>
      <p:pic>
        <p:nvPicPr>
          <p:cNvPr id="3" name="Picture 2" descr="856c2802155b11f0b9b3019220c753af"/>
          <p:cNvPicPr>
            <a:picLocks noChangeAspect="1"/>
          </p:cNvPicPr>
          <p:nvPr/>
        </p:nvPicPr>
        <p:blipFill>
          <a:blip r:embed="rId1"/>
          <a:stretch>
            <a:fillRect/>
          </a:stretch>
        </p:blipFill>
        <p:spPr>
          <a:xfrm>
            <a:off x="7366635" y="3756660"/>
            <a:ext cx="3809365" cy="24758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5"/>
          <p:cNvPicPr>
            <a:picLocks noChangeAspect="1"/>
          </p:cNvPicPr>
          <p:nvPr/>
        </p:nvPicPr>
        <p:blipFill>
          <a:blip r:embed="rId1"/>
          <a:stretch>
            <a:fillRect/>
          </a:stretch>
        </p:blipFill>
        <p:spPr>
          <a:xfrm>
            <a:off x="2359025" y="3447415"/>
            <a:ext cx="6690360" cy="3067050"/>
          </a:xfrm>
          <a:prstGeom prst="rect">
            <a:avLst/>
          </a:prstGeom>
          <a:noFill/>
          <a:ln>
            <a:noFill/>
          </a:ln>
        </p:spPr>
      </p:pic>
      <p:sp>
        <p:nvSpPr>
          <p:cNvPr id="2" name="Text Box 1"/>
          <p:cNvSpPr txBox="1"/>
          <p:nvPr/>
        </p:nvSpPr>
        <p:spPr>
          <a:xfrm>
            <a:off x="628015" y="342900"/>
            <a:ext cx="8237220" cy="2553335"/>
          </a:xfrm>
          <a:prstGeom prst="rect">
            <a:avLst/>
          </a:prstGeom>
          <a:noFill/>
        </p:spPr>
        <p:txBody>
          <a:bodyPr wrap="square" rtlCol="0">
            <a:spAutoFit/>
          </a:bodyPr>
          <a:p>
            <a:pPr marL="285750" indent="-285750">
              <a:buFont typeface="Arial" panose="020B0604020202020204" pitchFamily="34" charset="0"/>
              <a:buChar char="•"/>
            </a:pPr>
            <a:r>
              <a:rPr lang="en-IN" altLang="en-US" sz="2000" b="1">
                <a:solidFill>
                  <a:srgbClr val="7030A0"/>
                </a:solidFill>
              </a:rPr>
              <a:t>DISPLAYING THE LIST OF ALL BOOKS ADDED TILL THE TIME</a:t>
            </a:r>
            <a:endParaRPr lang="en-IN" altLang="en-US" sz="2000" b="1">
              <a:solidFill>
                <a:srgbClr val="7030A0"/>
              </a:solidFill>
            </a:endParaRPr>
          </a:p>
          <a:p>
            <a:endParaRPr lang="en-IN" altLang="en-US" sz="2000" b="1">
              <a:solidFill>
                <a:srgbClr val="7030A0"/>
              </a:solidFill>
            </a:endParaRPr>
          </a:p>
          <a:p>
            <a:pPr marL="285750" indent="-285750" algn="l">
              <a:buFont typeface="Arial" panose="020B0604020202020204" pitchFamily="34" charset="0"/>
              <a:buChar char="•"/>
            </a:pPr>
            <a:r>
              <a:rPr lang="en-IN" altLang="en-US" sz="2000" b="1">
                <a:solidFill>
                  <a:srgbClr val="7030A0"/>
                </a:solidFill>
              </a:rPr>
              <a:t>HERE , USER HAS THE OPTION TO DECIDE AMONG 2 OPTIONS i.e </a:t>
            </a:r>
            <a:endParaRPr lang="en-IN" altLang="en-US" sz="2000" b="1">
              <a:solidFill>
                <a:srgbClr val="7030A0"/>
              </a:solidFill>
            </a:endParaRPr>
          </a:p>
          <a:p>
            <a:pPr indent="0" algn="l">
              <a:buFont typeface="Arial" panose="020B0604020202020204" pitchFamily="34" charset="0"/>
              <a:buNone/>
            </a:pPr>
            <a:endParaRPr lang="en-IN" altLang="en-US" sz="2000" b="1">
              <a:solidFill>
                <a:srgbClr val="7030A0"/>
              </a:solidFill>
            </a:endParaRPr>
          </a:p>
          <a:p>
            <a:pPr marL="285750" indent="-285750" algn="l">
              <a:buFont typeface="Arial" panose="020B0604020202020204" pitchFamily="34" charset="0"/>
              <a:buChar char="•"/>
            </a:pPr>
            <a:r>
              <a:rPr lang="en-IN" altLang="en-US" sz="2000" b="1">
                <a:solidFill>
                  <a:srgbClr val="7030A0"/>
                </a:solidFill>
              </a:rPr>
              <a:t>DISPLAY ALL OF THE BOOKS OR DISPLAYING THE BOOKS THAT ARE CURRENTLY PRESENT IN THE LIBRARY (BOOKS THAT HAVE NOT BEEN ISSUED)</a:t>
            </a:r>
            <a:endParaRPr lang="en-IN" altLang="en-US" sz="2000" b="1">
              <a:solidFill>
                <a:srgbClr val="7030A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04178" y="678180"/>
            <a:ext cx="6393815" cy="829945"/>
          </a:xfrm>
          <a:prstGeom prst="rect">
            <a:avLst/>
          </a:prstGeom>
          <a:noFill/>
        </p:spPr>
        <p:txBody>
          <a:bodyPr wrap="none" rtlCol="0" anchor="t">
            <a:spAutoFit/>
          </a:bodyPr>
          <a:p>
            <a:pPr algn="ctr"/>
            <a:r>
              <a:rPr lang="en-IN" altLang="en-US" sz="4800" b="1">
                <a:solidFill>
                  <a:srgbClr val="FF0000"/>
                </a:solidFill>
                <a:latin typeface="Algerian" panose="04020705040A02060702" charset="0"/>
                <a:cs typeface="Algerian" panose="04020705040A02060702" charset="0"/>
                <a:sym typeface="+mn-ea"/>
              </a:rPr>
              <a:t>SEARCHING OF BOOKS</a:t>
            </a:r>
            <a:endParaRPr lang="en-IN" altLang="en-US" sz="4800" b="1">
              <a:solidFill>
                <a:srgbClr val="FF0000"/>
              </a:solidFill>
              <a:latin typeface="Algerian" panose="04020705040A02060702" charset="0"/>
              <a:cs typeface="Algerian" panose="04020705040A02060702" charset="0"/>
              <a:sym typeface="+mn-ea"/>
            </a:endParaRPr>
          </a:p>
        </p:txBody>
      </p:sp>
      <p:pic>
        <p:nvPicPr>
          <p:cNvPr id="3" name="Picture 2" descr="5G8Usi"/>
          <p:cNvPicPr>
            <a:picLocks noChangeAspect="1"/>
          </p:cNvPicPr>
          <p:nvPr/>
        </p:nvPicPr>
        <p:blipFill>
          <a:blip r:embed="rId1"/>
          <a:stretch>
            <a:fillRect/>
          </a:stretch>
        </p:blipFill>
        <p:spPr>
          <a:xfrm>
            <a:off x="3263265" y="2131695"/>
            <a:ext cx="4630420" cy="4381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8"/>
          <p:cNvPicPr>
            <a:picLocks noChangeAspect="1"/>
          </p:cNvPicPr>
          <p:nvPr/>
        </p:nvPicPr>
        <p:blipFill>
          <a:blip r:embed="rId1"/>
          <a:stretch>
            <a:fillRect/>
          </a:stretch>
        </p:blipFill>
        <p:spPr>
          <a:xfrm>
            <a:off x="1946910" y="3447415"/>
            <a:ext cx="8298180" cy="2722245"/>
          </a:xfrm>
          <a:prstGeom prst="rect">
            <a:avLst/>
          </a:prstGeom>
          <a:noFill/>
          <a:ln>
            <a:noFill/>
          </a:ln>
        </p:spPr>
      </p:pic>
      <p:sp>
        <p:nvSpPr>
          <p:cNvPr id="3" name="Text Box 2"/>
          <p:cNvSpPr txBox="1"/>
          <p:nvPr/>
        </p:nvSpPr>
        <p:spPr>
          <a:xfrm>
            <a:off x="621030" y="289560"/>
            <a:ext cx="7360920" cy="2553335"/>
          </a:xfrm>
          <a:prstGeom prst="rect">
            <a:avLst/>
          </a:prstGeom>
          <a:noFill/>
        </p:spPr>
        <p:txBody>
          <a:bodyPr wrap="square" rtlCol="0">
            <a:spAutoFit/>
          </a:bodyPr>
          <a:p>
            <a:pPr algn="ctr"/>
            <a:endParaRPr lang="en-IN" altLang="en-US" sz="2000" b="1">
              <a:solidFill>
                <a:srgbClr val="7030A0"/>
              </a:solidFill>
            </a:endParaRPr>
          </a:p>
          <a:p>
            <a:r>
              <a:rPr lang="en-IN" altLang="en-US" sz="2000" b="1">
                <a:solidFill>
                  <a:srgbClr val="7030A0"/>
                </a:solidFill>
              </a:rPr>
              <a:t>-TO USE THIS FEATURE, USER NEEDS TO KNOW ID AND TITLE OF THE BOOK TO BE SEARCHED PRIOR TO OPENING OF THIS SECTION’S PORTAL</a:t>
            </a:r>
            <a:endParaRPr lang="en-IN" altLang="en-US" sz="2000" b="1">
              <a:solidFill>
                <a:srgbClr val="7030A0"/>
              </a:solidFill>
            </a:endParaRPr>
          </a:p>
          <a:p>
            <a:endParaRPr lang="en-IN" altLang="en-US" sz="2000" b="1">
              <a:solidFill>
                <a:srgbClr val="7030A0"/>
              </a:solidFill>
            </a:endParaRPr>
          </a:p>
          <a:p>
            <a:r>
              <a:rPr lang="en-IN" altLang="en-US" sz="2000" b="1">
                <a:solidFill>
                  <a:srgbClr val="7030A0"/>
                </a:solidFill>
              </a:rPr>
              <a:t>-BOOK AVAILABILITY IS REPRESENTED IN THE TERMS OF TRUE/ FALSE ALONG WITH THE  TOTALNUMBER OF BOOKS WOITH SAME ID AND TITLE </a:t>
            </a:r>
            <a:endParaRPr lang="en-IN" altLang="en-US" sz="2000" b="1">
              <a:solidFill>
                <a:srgbClr val="7030A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46480" y="699135"/>
            <a:ext cx="5382895" cy="1445260"/>
          </a:xfrm>
          <a:prstGeom prst="rect">
            <a:avLst/>
          </a:prstGeom>
          <a:noFill/>
        </p:spPr>
        <p:txBody>
          <a:bodyPr wrap="none" rtlCol="0" anchor="t">
            <a:spAutoFit/>
          </a:bodyPr>
          <a:p>
            <a:r>
              <a:rPr lang="en-IN" altLang="en-US" sz="4400" b="1">
                <a:solidFill>
                  <a:srgbClr val="FF0000"/>
                </a:solidFill>
                <a:latin typeface="Algerian" panose="04020705040A02060702" charset="0"/>
                <a:cs typeface="Algerian" panose="04020705040A02060702" charset="0"/>
                <a:sym typeface="+mn-ea"/>
              </a:rPr>
              <a:t>MEMBERS SERVICES</a:t>
            </a:r>
            <a:endParaRPr lang="en-IN" altLang="en-US" sz="4400" b="1">
              <a:solidFill>
                <a:srgbClr val="FF0000"/>
              </a:solidFill>
              <a:latin typeface="Algerian" panose="04020705040A02060702" charset="0"/>
              <a:cs typeface="Algerian" panose="04020705040A02060702" charset="0"/>
              <a:sym typeface="+mn-ea"/>
            </a:endParaRPr>
          </a:p>
          <a:p>
            <a:endParaRPr lang="en-IN" altLang="en-US" sz="4400" b="1">
              <a:solidFill>
                <a:srgbClr val="FF0000"/>
              </a:solidFill>
              <a:latin typeface="Algerian" panose="04020705040A02060702" charset="0"/>
              <a:cs typeface="Algerian" panose="04020705040A02060702" charset="0"/>
              <a:sym typeface="+mn-ea"/>
            </a:endParaRPr>
          </a:p>
        </p:txBody>
      </p:sp>
      <p:pic>
        <p:nvPicPr>
          <p:cNvPr id="3" name="Picture 2" descr="06aaaf5758865ee026e82eba6780ca7b"/>
          <p:cNvPicPr>
            <a:picLocks noChangeAspect="1"/>
          </p:cNvPicPr>
          <p:nvPr/>
        </p:nvPicPr>
        <p:blipFill>
          <a:blip r:embed="rId1"/>
          <a:stretch>
            <a:fillRect/>
          </a:stretch>
        </p:blipFill>
        <p:spPr>
          <a:xfrm>
            <a:off x="2767330" y="2406015"/>
            <a:ext cx="6240780" cy="35109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13105" y="363220"/>
            <a:ext cx="7239000" cy="4799965"/>
          </a:xfrm>
          <a:prstGeom prst="rect">
            <a:avLst/>
          </a:prstGeom>
          <a:noFill/>
        </p:spPr>
        <p:txBody>
          <a:bodyPr wrap="square" rtlCol="0">
            <a:spAutoFit/>
          </a:bodyPr>
          <a:p>
            <a:r>
              <a:rPr lang="en-IN" altLang="en-US" b="1">
                <a:solidFill>
                  <a:srgbClr val="7030A0"/>
                </a:solidFill>
              </a:rPr>
              <a:t>IN THIS SECTION, USER HAS ACCES TO VARIOUS FEATURES SUCH AS:</a:t>
            </a:r>
            <a:endParaRPr lang="en-IN" altLang="en-US" b="1">
              <a:solidFill>
                <a:srgbClr val="7030A0"/>
              </a:solidFill>
            </a:endParaRPr>
          </a:p>
          <a:p>
            <a:endParaRPr lang="en-IN" altLang="en-US" b="1">
              <a:solidFill>
                <a:srgbClr val="7030A0"/>
              </a:solidFill>
            </a:endParaRPr>
          </a:p>
          <a:p>
            <a:pPr marL="285750" indent="-285750">
              <a:buFont typeface="Arial" panose="020B0604020202020204" pitchFamily="34" charset="0"/>
              <a:buChar char="•"/>
            </a:pPr>
            <a:r>
              <a:rPr lang="en-IN" altLang="en-US" b="1">
                <a:solidFill>
                  <a:srgbClr val="7030A0"/>
                </a:solidFill>
              </a:rPr>
              <a:t>REGISTERATION  OF NEW MEMBER  AND PROVIDING UNIQUE ID TO PERSON</a:t>
            </a:r>
            <a:endParaRPr lang="en-IN" altLang="en-US" b="1">
              <a:solidFill>
                <a:srgbClr val="7030A0"/>
              </a:solidFill>
            </a:endParaRPr>
          </a:p>
          <a:p>
            <a:pPr marL="285750" indent="-285750">
              <a:buFont typeface="Arial" panose="020B0604020202020204" pitchFamily="34" charset="0"/>
              <a:buChar char="•"/>
            </a:pPr>
            <a:endParaRPr lang="en-IN" altLang="en-US" b="1">
              <a:solidFill>
                <a:srgbClr val="7030A0"/>
              </a:solidFill>
            </a:endParaRPr>
          </a:p>
          <a:p>
            <a:pPr marL="285750" indent="-285750">
              <a:buFont typeface="Arial" panose="020B0604020202020204" pitchFamily="34" charset="0"/>
              <a:buChar char="•"/>
            </a:pPr>
            <a:r>
              <a:rPr lang="en-IN" altLang="en-US" b="1">
                <a:solidFill>
                  <a:srgbClr val="7030A0"/>
                </a:solidFill>
              </a:rPr>
              <a:t>GET INFORMATION ABOUT THE BOOKS ISSUED BY THE PARTICULAR MEMBER</a:t>
            </a:r>
            <a:endParaRPr lang="en-IN" altLang="en-US" b="1">
              <a:solidFill>
                <a:srgbClr val="7030A0"/>
              </a:solidFill>
            </a:endParaRPr>
          </a:p>
          <a:p>
            <a:pPr marL="285750" indent="-285750">
              <a:buFont typeface="Arial" panose="020B0604020202020204" pitchFamily="34" charset="0"/>
              <a:buChar char="•"/>
            </a:pPr>
            <a:endParaRPr lang="en-IN" altLang="en-US" b="1">
              <a:solidFill>
                <a:srgbClr val="7030A0"/>
              </a:solidFill>
            </a:endParaRPr>
          </a:p>
          <a:p>
            <a:pPr marL="285750" indent="-285750">
              <a:buFont typeface="Arial" panose="020B0604020202020204" pitchFamily="34" charset="0"/>
              <a:buChar char="•"/>
            </a:pPr>
            <a:r>
              <a:rPr lang="en-IN" altLang="en-US" b="1">
                <a:solidFill>
                  <a:srgbClr val="7030A0"/>
                </a:solidFill>
              </a:rPr>
              <a:t>SEARCHING OF EXISTING MEMBER BY USING ID PROVIDED TO THE MEMBER WHILE REGISTERATION</a:t>
            </a:r>
            <a:endParaRPr lang="en-IN" altLang="en-US" b="1">
              <a:solidFill>
                <a:srgbClr val="7030A0"/>
              </a:solidFill>
            </a:endParaRPr>
          </a:p>
          <a:p>
            <a:pPr marL="285750" indent="-285750">
              <a:buFont typeface="Arial" panose="020B0604020202020204" pitchFamily="34" charset="0"/>
              <a:buChar char="•"/>
            </a:pPr>
            <a:endParaRPr lang="en-IN" altLang="en-US" b="1">
              <a:solidFill>
                <a:srgbClr val="7030A0"/>
              </a:solidFill>
            </a:endParaRPr>
          </a:p>
          <a:p>
            <a:pPr marL="285750" indent="-285750">
              <a:buFont typeface="Arial" panose="020B0604020202020204" pitchFamily="34" charset="0"/>
              <a:buChar char="•"/>
            </a:pPr>
            <a:r>
              <a:rPr lang="en-IN" altLang="en-US" b="1">
                <a:solidFill>
                  <a:srgbClr val="7030A0"/>
                </a:solidFill>
              </a:rPr>
              <a:t>DETAILS CAN BE UPDATED BY USING ID</a:t>
            </a:r>
            <a:endParaRPr lang="en-IN" altLang="en-US" b="1">
              <a:solidFill>
                <a:srgbClr val="7030A0"/>
              </a:solidFill>
            </a:endParaRPr>
          </a:p>
          <a:p>
            <a:pPr marL="285750" indent="-285750">
              <a:buFont typeface="Arial" panose="020B0604020202020204" pitchFamily="34" charset="0"/>
              <a:buChar char="•"/>
            </a:pPr>
            <a:endParaRPr lang="en-IN" altLang="en-US" b="1">
              <a:solidFill>
                <a:srgbClr val="7030A0"/>
              </a:solidFill>
            </a:endParaRPr>
          </a:p>
          <a:p>
            <a:pPr marL="285750" indent="-285750">
              <a:buFont typeface="Arial" panose="020B0604020202020204" pitchFamily="34" charset="0"/>
              <a:buChar char="•"/>
            </a:pPr>
            <a:r>
              <a:rPr lang="en-IN" altLang="en-US" b="1">
                <a:solidFill>
                  <a:srgbClr val="7030A0"/>
                </a:solidFill>
              </a:rPr>
              <a:t>GET THE LIST OF ALL MEMBERS ALONG WITH DETAILS OF BOOKS ISSUED BY THEM</a:t>
            </a:r>
            <a:endParaRPr lang="en-IN" altLang="en-US" b="1">
              <a:solidFill>
                <a:srgbClr val="7030A0"/>
              </a:solidFill>
            </a:endParaRPr>
          </a:p>
          <a:p>
            <a:pPr marL="285750" indent="-285750">
              <a:buFont typeface="Arial" panose="020B0604020202020204" pitchFamily="34" charset="0"/>
              <a:buChar char="•"/>
            </a:pPr>
            <a:endParaRPr lang="en-IN" altLang="en-US" b="1">
              <a:solidFill>
                <a:srgbClr val="7030A0"/>
              </a:solidFill>
            </a:endParaRPr>
          </a:p>
        </p:txBody>
      </p:sp>
      <p:pic>
        <p:nvPicPr>
          <p:cNvPr id="6" name="Picture 6"/>
          <p:cNvPicPr>
            <a:picLocks noChangeAspect="1"/>
          </p:cNvPicPr>
          <p:nvPr/>
        </p:nvPicPr>
        <p:blipFill>
          <a:blip r:embed="rId1"/>
          <a:stretch>
            <a:fillRect/>
          </a:stretch>
        </p:blipFill>
        <p:spPr>
          <a:xfrm>
            <a:off x="1855470" y="5248275"/>
            <a:ext cx="7740650" cy="1136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41375" y="1354455"/>
            <a:ext cx="7465695" cy="645160"/>
          </a:xfrm>
          <a:prstGeom prst="rect">
            <a:avLst/>
          </a:prstGeom>
          <a:noFill/>
        </p:spPr>
        <p:txBody>
          <a:bodyPr wrap="square" rtlCol="0">
            <a:spAutoFit/>
          </a:bodyPr>
          <a:p>
            <a:r>
              <a:rPr lang="en-IN" altLang="en-US" sz="3600" b="1">
                <a:solidFill>
                  <a:srgbClr val="FF0000"/>
                </a:solidFill>
                <a:latin typeface="Algerian" panose="04020705040A02060702" charset="0"/>
                <a:cs typeface="Algerian" panose="04020705040A02060702" charset="0"/>
                <a:sym typeface="+mn-ea"/>
              </a:rPr>
              <a:t>NEW MEMBER REGISTERATION</a:t>
            </a:r>
            <a:endParaRPr lang="en-IN" altLang="en-US" sz="3600" b="1">
              <a:solidFill>
                <a:srgbClr val="FF0000"/>
              </a:solidFill>
              <a:latin typeface="Algerian" panose="04020705040A02060702" charset="0"/>
              <a:cs typeface="Algerian" panose="04020705040A02060702" charset="0"/>
              <a:sym typeface="+mn-ea"/>
            </a:endParaRPr>
          </a:p>
        </p:txBody>
      </p:sp>
      <p:pic>
        <p:nvPicPr>
          <p:cNvPr id="4" name="Picture 3" descr="library card gif"/>
          <p:cNvPicPr>
            <a:picLocks noChangeAspect="1"/>
          </p:cNvPicPr>
          <p:nvPr/>
        </p:nvPicPr>
        <p:blipFill>
          <a:blip r:embed="rId1"/>
          <a:stretch>
            <a:fillRect/>
          </a:stretch>
        </p:blipFill>
        <p:spPr>
          <a:xfrm>
            <a:off x="4496435" y="2766060"/>
            <a:ext cx="5927725" cy="31419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8955" y="926465"/>
            <a:ext cx="9166860" cy="1906905"/>
          </a:xfrm>
          <a:prstGeom prst="rect">
            <a:avLst/>
          </a:prstGeom>
          <a:noFill/>
        </p:spPr>
        <p:txBody>
          <a:bodyPr wrap="square" rtlCol="0">
            <a:spAutoFit/>
          </a:bodyPr>
          <a:p>
            <a:endParaRPr lang="en-IN" altLang="en-US"/>
          </a:p>
          <a:p>
            <a:r>
              <a:rPr lang="en-IN" altLang="en-US" sz="2000" b="1">
                <a:solidFill>
                  <a:srgbClr val="7030A0"/>
                </a:solidFill>
              </a:rPr>
              <a:t>NEW MEMBERSHIP CAN BE ISSUED BY USING ID NUMBER AND NAME OF THE MEMBER . PHONE NUMBER IS ALSO FETCHED FOR MORE ACCURATE AND PRECISE DETAILS ALONG WITH THE SECURITY REASONS</a:t>
            </a:r>
            <a:endParaRPr lang="en-IN" altLang="en-US" sz="2000" b="1">
              <a:solidFill>
                <a:srgbClr val="7030A0"/>
              </a:solidFill>
            </a:endParaRPr>
          </a:p>
          <a:p>
            <a:endParaRPr lang="en-IN" altLang="en-US" sz="2000" b="1">
              <a:solidFill>
                <a:srgbClr val="7030A0"/>
              </a:solidFill>
            </a:endParaRPr>
          </a:p>
        </p:txBody>
      </p:sp>
      <p:pic>
        <p:nvPicPr>
          <p:cNvPr id="7" name="Picture 7"/>
          <p:cNvPicPr>
            <a:picLocks noChangeAspect="1"/>
          </p:cNvPicPr>
          <p:nvPr/>
        </p:nvPicPr>
        <p:blipFill>
          <a:blip r:embed="rId1"/>
          <a:stretch>
            <a:fillRect/>
          </a:stretch>
        </p:blipFill>
        <p:spPr>
          <a:xfrm>
            <a:off x="3147060" y="3035935"/>
            <a:ext cx="6661785" cy="23266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804670" y="1405255"/>
            <a:ext cx="6755130" cy="1568450"/>
          </a:xfrm>
          <a:prstGeom prst="rect">
            <a:avLst/>
          </a:prstGeom>
          <a:noFill/>
        </p:spPr>
        <p:txBody>
          <a:bodyPr wrap="square" rtlCol="0">
            <a:spAutoFit/>
          </a:bodyPr>
          <a:p>
            <a:pPr algn="ctr"/>
            <a:r>
              <a:rPr lang="en-IN" altLang="en-US" sz="4800" b="1">
                <a:solidFill>
                  <a:srgbClr val="FF0000"/>
                </a:solidFill>
                <a:latin typeface="Algerian" panose="04020705040A02060702" charset="0"/>
                <a:cs typeface="Algerian" panose="04020705040A02060702" charset="0"/>
              </a:rPr>
              <a:t>SNEAK PEAK OF OUR           CODE</a:t>
            </a:r>
            <a:endParaRPr lang="en-IN" altLang="en-US" sz="4800" b="1">
              <a:solidFill>
                <a:srgbClr val="FF0000"/>
              </a:solidFill>
              <a:latin typeface="Algerian" panose="04020705040A02060702" charset="0"/>
              <a:cs typeface="Algerian" panose="04020705040A02060702" charset="0"/>
            </a:endParaRPr>
          </a:p>
        </p:txBody>
      </p:sp>
      <p:pic>
        <p:nvPicPr>
          <p:cNvPr id="4" name="Picture 3" descr="tumblr_ma4vs9oXNA1qak3zjo1_500"/>
          <p:cNvPicPr>
            <a:picLocks noChangeAspect="1"/>
          </p:cNvPicPr>
          <p:nvPr/>
        </p:nvPicPr>
        <p:blipFill>
          <a:blip r:embed="rId1"/>
          <a:stretch>
            <a:fillRect/>
          </a:stretch>
        </p:blipFill>
        <p:spPr>
          <a:xfrm>
            <a:off x="5753735" y="3336290"/>
            <a:ext cx="4743450" cy="26384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42620" y="1743710"/>
            <a:ext cx="4686935" cy="2122805"/>
          </a:xfrm>
          <a:prstGeom prst="rect">
            <a:avLst/>
          </a:prstGeom>
          <a:noFill/>
        </p:spPr>
        <p:txBody>
          <a:bodyPr wrap="square" rtlCol="0" anchor="t">
            <a:spAutoFit/>
          </a:bodyPr>
          <a:p>
            <a:pPr indent="0">
              <a:buFont typeface="Wingdings" panose="05000000000000000000" charset="0"/>
              <a:buNone/>
            </a:pPr>
            <a:r>
              <a:rPr lang="en-IN" altLang="en-US" sz="3200" b="1">
                <a:solidFill>
                  <a:srgbClr val="7030A0"/>
                </a:solidFill>
                <a:sym typeface="+mn-ea"/>
              </a:rPr>
              <a:t>CLASSES USED :- </a:t>
            </a:r>
            <a:r>
              <a:rPr lang="en-IN" altLang="en-US" b="1">
                <a:solidFill>
                  <a:srgbClr val="7030A0"/>
                </a:solidFill>
                <a:sym typeface="+mn-ea"/>
              </a:rPr>
              <a:t> </a:t>
            </a:r>
            <a:endParaRPr lang="en-IN" altLang="en-US" b="1">
              <a:solidFill>
                <a:srgbClr val="7030A0"/>
              </a:solidFill>
              <a:sym typeface="+mn-ea"/>
            </a:endParaRPr>
          </a:p>
          <a:p>
            <a:pPr marL="285750" indent="-285750">
              <a:buFont typeface="Wingdings" panose="05000000000000000000" charset="0"/>
              <a:buChar char="q"/>
            </a:pPr>
            <a:r>
              <a:rPr lang="en-IN" altLang="en-US" sz="2000" b="1">
                <a:solidFill>
                  <a:srgbClr val="FF0000"/>
                </a:solidFill>
                <a:sym typeface="+mn-ea"/>
              </a:rPr>
              <a:t>class allsingle</a:t>
            </a:r>
            <a:endParaRPr lang="en-IN" altLang="en-US" sz="2000" b="1">
              <a:solidFill>
                <a:srgbClr val="FF0000"/>
              </a:solidFill>
              <a:sym typeface="+mn-ea"/>
            </a:endParaRPr>
          </a:p>
          <a:p>
            <a:pPr marL="285750" indent="-285750">
              <a:buFont typeface="Wingdings" panose="05000000000000000000" charset="0"/>
              <a:buChar char="q"/>
            </a:pPr>
            <a:r>
              <a:rPr lang="en-IN" altLang="en-US" sz="2000" b="1">
                <a:solidFill>
                  <a:srgbClr val="FF0000"/>
                </a:solidFill>
                <a:sym typeface="+mn-ea"/>
              </a:rPr>
              <a:t>class memberRecord</a:t>
            </a:r>
            <a:endParaRPr lang="en-IN" altLang="en-US" sz="2000" b="1">
              <a:solidFill>
                <a:srgbClr val="FF0000"/>
              </a:solidFill>
              <a:sym typeface="+mn-ea"/>
            </a:endParaRPr>
          </a:p>
          <a:p>
            <a:pPr marL="285750" indent="-285750">
              <a:buFont typeface="Wingdings" panose="05000000000000000000" charset="0"/>
              <a:buChar char="q"/>
            </a:pPr>
            <a:r>
              <a:rPr lang="en-IN" altLang="en-US" sz="2000" b="1">
                <a:solidFill>
                  <a:srgbClr val="FF0000"/>
                </a:solidFill>
                <a:sym typeface="+mn-ea"/>
              </a:rPr>
              <a:t>class BookRecord</a:t>
            </a:r>
            <a:endParaRPr lang="en-IN" altLang="en-US" sz="2000" b="1">
              <a:solidFill>
                <a:srgbClr val="FF0000"/>
              </a:solidFill>
              <a:sym typeface="+mn-ea"/>
            </a:endParaRPr>
          </a:p>
          <a:p>
            <a:pPr marL="285750" indent="-285750">
              <a:buFont typeface="Wingdings" panose="05000000000000000000" charset="0"/>
              <a:buChar char="q"/>
            </a:pPr>
            <a:r>
              <a:rPr lang="en-IN" altLang="en-US" sz="2000" b="1">
                <a:solidFill>
                  <a:srgbClr val="FF0000"/>
                </a:solidFill>
                <a:sym typeface="+mn-ea"/>
              </a:rPr>
              <a:t>class hellyeah</a:t>
            </a:r>
            <a:endParaRPr lang="en-IN" altLang="en-US" sz="2000" b="1">
              <a:solidFill>
                <a:srgbClr val="FF0000"/>
              </a:solidFill>
              <a:sym typeface="+mn-ea"/>
            </a:endParaRPr>
          </a:p>
          <a:p>
            <a:pPr indent="0">
              <a:buFont typeface="Wingdings" panose="05000000000000000000" charset="0"/>
              <a:buNone/>
            </a:pPr>
            <a:endParaRPr lang="en-IN" altLang="en-US" sz="2000" b="1">
              <a:solidFill>
                <a:srgbClr val="FF0000"/>
              </a:solidFill>
              <a:sym typeface="+mn-ea"/>
            </a:endParaRPr>
          </a:p>
        </p:txBody>
      </p:sp>
      <p:pic>
        <p:nvPicPr>
          <p:cNvPr id="3" name="Picture 2"/>
          <p:cNvPicPr>
            <a:picLocks noChangeAspect="1"/>
          </p:cNvPicPr>
          <p:nvPr/>
        </p:nvPicPr>
        <p:blipFill>
          <a:blip r:embed="rId1"/>
          <a:stretch>
            <a:fillRect/>
          </a:stretch>
        </p:blipFill>
        <p:spPr>
          <a:xfrm>
            <a:off x="6046470" y="2943225"/>
            <a:ext cx="5527675" cy="3456305"/>
          </a:xfrm>
          <a:prstGeom prst="rect">
            <a:avLst/>
          </a:prstGeom>
          <a:noFill/>
          <a:ln>
            <a:noFill/>
          </a:ln>
        </p:spPr>
      </p:pic>
      <p:pic>
        <p:nvPicPr>
          <p:cNvPr id="4" name="Picture 3"/>
          <p:cNvPicPr>
            <a:picLocks noChangeAspect="1"/>
          </p:cNvPicPr>
          <p:nvPr/>
        </p:nvPicPr>
        <p:blipFill>
          <a:blip r:embed="rId2"/>
          <a:srcRect b="57358"/>
          <a:stretch>
            <a:fillRect/>
          </a:stretch>
        </p:blipFill>
        <p:spPr>
          <a:xfrm>
            <a:off x="6046470" y="758825"/>
            <a:ext cx="5396865" cy="1689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a:xfrm>
            <a:off x="609600" y="993458"/>
            <a:ext cx="10972800" cy="1143000"/>
          </a:xfrm>
        </p:spPr>
        <p:txBody>
          <a:bodyPr/>
          <a:p>
            <a:pPr algn="l"/>
            <a:r>
              <a:rPr lang="en-IN" altLang="en-US" b="1">
                <a:solidFill>
                  <a:srgbClr val="FF0000"/>
                </a:solidFill>
                <a:latin typeface="Algerian" panose="04020705040A02060702" charset="0"/>
                <a:cs typeface="Algerian" panose="04020705040A02060702" charset="0"/>
              </a:rPr>
              <a:t>OVERVIEW</a:t>
            </a:r>
            <a:br>
              <a:rPr lang="en-IN" altLang="en-US" b="1">
                <a:solidFill>
                  <a:srgbClr val="FF0000"/>
                </a:solidFill>
                <a:latin typeface="Algerian" panose="04020705040A02060702" charset="0"/>
                <a:cs typeface="Algerian" panose="04020705040A02060702" charset="0"/>
              </a:rPr>
            </a:br>
            <a:endParaRPr lang="en-IN" altLang="en-US" b="1">
              <a:solidFill>
                <a:srgbClr val="FF0000"/>
              </a:solidFill>
              <a:latin typeface="Algerian" panose="04020705040A02060702" charset="0"/>
              <a:cs typeface="Algerian" panose="04020705040A02060702" charset="0"/>
            </a:endParaRPr>
          </a:p>
        </p:txBody>
      </p:sp>
      <p:sp>
        <p:nvSpPr>
          <p:cNvPr id="4" name="Text Box 3"/>
          <p:cNvSpPr txBox="1"/>
          <p:nvPr/>
        </p:nvSpPr>
        <p:spPr>
          <a:xfrm>
            <a:off x="826770" y="1897380"/>
            <a:ext cx="10233660" cy="4154170"/>
          </a:xfrm>
          <a:prstGeom prst="rect">
            <a:avLst/>
          </a:prstGeom>
          <a:noFill/>
        </p:spPr>
        <p:txBody>
          <a:bodyPr wrap="square" rtlCol="0">
            <a:spAutoFit/>
          </a:bodyPr>
          <a:p>
            <a:pPr marL="342900" indent="-342900">
              <a:buFont typeface="Wingdings" panose="05000000000000000000" charset="0"/>
              <a:buChar char="q"/>
            </a:pPr>
            <a:r>
              <a:rPr lang="en-IN" altLang="en-US" sz="2400" b="1">
                <a:gradFill>
                  <a:gsLst>
                    <a:gs pos="0">
                      <a:srgbClr val="7B32B2"/>
                    </a:gs>
                    <a:gs pos="100000">
                      <a:srgbClr val="401A5D"/>
                    </a:gs>
                  </a:gsLst>
                  <a:lin scaled="0"/>
                </a:gradFill>
                <a:cs typeface="+mn-lt"/>
              </a:rPr>
              <a:t>System for keeping track of all the outgoing and incoming books to the registered members. </a:t>
            </a:r>
            <a:endParaRPr lang="en-IN" altLang="en-US" sz="2400" b="1">
              <a:gradFill>
                <a:gsLst>
                  <a:gs pos="0">
                    <a:srgbClr val="7B32B2"/>
                  </a:gs>
                  <a:gs pos="100000">
                    <a:srgbClr val="401A5D"/>
                  </a:gs>
                </a:gsLst>
                <a:lin scaled="0"/>
              </a:gradFill>
              <a:cs typeface="+mn-lt"/>
            </a:endParaRPr>
          </a:p>
          <a:p>
            <a:pPr marL="285750" indent="-285750">
              <a:buFont typeface="Wingdings" panose="05000000000000000000" charset="0"/>
              <a:buChar char="q"/>
            </a:pPr>
            <a:endParaRPr lang="en-IN" altLang="en-US" sz="2400" b="1">
              <a:gradFill>
                <a:gsLst>
                  <a:gs pos="0">
                    <a:srgbClr val="7B32B2"/>
                  </a:gs>
                  <a:gs pos="100000">
                    <a:srgbClr val="401A5D"/>
                  </a:gs>
                </a:gsLst>
                <a:lin scaled="0"/>
              </a:gradFill>
              <a:cs typeface="+mn-lt"/>
            </a:endParaRPr>
          </a:p>
          <a:p>
            <a:pPr marL="285750" indent="-285750">
              <a:buFont typeface="Wingdings" panose="05000000000000000000" charset="0"/>
              <a:buChar char="q"/>
            </a:pPr>
            <a:r>
              <a:rPr lang="en-IN" altLang="en-US" sz="2400" b="1">
                <a:gradFill>
                  <a:gsLst>
                    <a:gs pos="0">
                      <a:srgbClr val="7B32B2"/>
                    </a:gs>
                    <a:gs pos="100000">
                      <a:srgbClr val="401A5D"/>
                    </a:gs>
                  </a:gsLst>
                  <a:lin scaled="0"/>
                </a:gradFill>
                <a:cs typeface="+mn-lt"/>
                <a:sym typeface="+mn-ea"/>
              </a:rPr>
              <a:t>To provide a Friendly environment for maintaining a record of books and library members .</a:t>
            </a:r>
            <a:endParaRPr lang="en-IN" altLang="en-US" sz="2400" b="1">
              <a:gradFill>
                <a:gsLst>
                  <a:gs pos="0">
                    <a:srgbClr val="7B32B2"/>
                  </a:gs>
                  <a:gs pos="100000">
                    <a:srgbClr val="401A5D"/>
                  </a:gs>
                </a:gsLst>
                <a:lin scaled="0"/>
              </a:gradFill>
              <a:cs typeface="+mn-lt"/>
            </a:endParaRPr>
          </a:p>
          <a:p>
            <a:pPr indent="0">
              <a:buFont typeface="Wingdings" panose="05000000000000000000" charset="0"/>
              <a:buNone/>
            </a:pPr>
            <a:endParaRPr lang="en-IN" altLang="en-US" sz="2400" b="1">
              <a:gradFill>
                <a:gsLst>
                  <a:gs pos="0">
                    <a:srgbClr val="7B32B2"/>
                  </a:gs>
                  <a:gs pos="100000">
                    <a:srgbClr val="401A5D"/>
                  </a:gs>
                </a:gsLst>
                <a:lin scaled="0"/>
              </a:gradFill>
              <a:cs typeface="+mn-lt"/>
            </a:endParaRPr>
          </a:p>
          <a:p>
            <a:pPr marL="285750" indent="-285750">
              <a:buFont typeface="Wingdings" panose="05000000000000000000" charset="0"/>
              <a:buChar char="q"/>
            </a:pPr>
            <a:r>
              <a:rPr lang="en-IN" altLang="en-US" sz="2400" b="1">
                <a:gradFill>
                  <a:gsLst>
                    <a:gs pos="0">
                      <a:srgbClr val="7B32B2"/>
                    </a:gs>
                    <a:gs pos="100000">
                      <a:srgbClr val="401A5D"/>
                    </a:gs>
                  </a:gsLst>
                  <a:lin scaled="0"/>
                </a:gradFill>
                <a:cs typeface="+mn-lt"/>
              </a:rPr>
              <a:t> Improve customer service through greater access to accurate information.</a:t>
            </a:r>
            <a:endParaRPr lang="en-IN" altLang="en-US" sz="2400" b="1">
              <a:gradFill>
                <a:gsLst>
                  <a:gs pos="0">
                    <a:srgbClr val="7B32B2"/>
                  </a:gs>
                  <a:gs pos="100000">
                    <a:srgbClr val="401A5D"/>
                  </a:gs>
                </a:gsLst>
                <a:lin scaled="0"/>
              </a:gradFill>
              <a:cs typeface="+mn-lt"/>
            </a:endParaRPr>
          </a:p>
          <a:p>
            <a:pPr indent="0">
              <a:buFont typeface="Wingdings" panose="05000000000000000000" charset="0"/>
              <a:buNone/>
            </a:pPr>
            <a:endParaRPr lang="en-IN" altLang="en-US" sz="2400" b="1">
              <a:gradFill>
                <a:gsLst>
                  <a:gs pos="0">
                    <a:srgbClr val="7B32B2"/>
                  </a:gs>
                  <a:gs pos="100000">
                    <a:srgbClr val="401A5D"/>
                  </a:gs>
                </a:gsLst>
                <a:lin scaled="0"/>
              </a:gradFill>
              <a:cs typeface="+mn-lt"/>
            </a:endParaRPr>
          </a:p>
          <a:p>
            <a:pPr marL="285750" indent="-285750">
              <a:buFont typeface="Wingdings" panose="05000000000000000000" charset="0"/>
              <a:buChar char="q"/>
            </a:pPr>
            <a:r>
              <a:rPr lang="en-IN" altLang="en-US" sz="2400" b="1">
                <a:gradFill>
                  <a:gsLst>
                    <a:gs pos="0">
                      <a:srgbClr val="7B32B2"/>
                    </a:gs>
                    <a:gs pos="100000">
                      <a:srgbClr val="401A5D"/>
                    </a:gs>
                  </a:gsLst>
                  <a:lin scaled="0"/>
                </a:gradFill>
                <a:cs typeface="+mn-lt"/>
              </a:rPr>
              <a:t>Greater accountability and transparency in operations</a:t>
            </a:r>
            <a:endParaRPr lang="en-IN" altLang="en-US" sz="2400" b="1">
              <a:gradFill>
                <a:gsLst>
                  <a:gs pos="0">
                    <a:srgbClr val="7B32B2"/>
                  </a:gs>
                  <a:gs pos="100000">
                    <a:srgbClr val="401A5D"/>
                  </a:gs>
                </a:gsLst>
                <a:lin scaled="0"/>
              </a:gradFill>
              <a:cs typeface="+mn-lt"/>
            </a:endParaRPr>
          </a:p>
          <a:p>
            <a:pPr indent="0">
              <a:buFont typeface="Wingdings" panose="05000000000000000000" charset="0"/>
              <a:buNone/>
            </a:pPr>
            <a:endParaRPr lang="en-IN" altLang="en-US" sz="2400" b="1">
              <a:gradFill>
                <a:gsLst>
                  <a:gs pos="0">
                    <a:srgbClr val="7B32B2"/>
                  </a:gs>
                  <a:gs pos="100000">
                    <a:srgbClr val="401A5D"/>
                  </a:gs>
                </a:gsLst>
                <a:lin scaled="0"/>
              </a:gradFill>
              <a:cs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23925" y="2770505"/>
            <a:ext cx="7624445" cy="3629660"/>
          </a:xfrm>
          <a:prstGeom prst="rect">
            <a:avLst/>
          </a:prstGeom>
          <a:noFill/>
          <a:ln>
            <a:noFill/>
          </a:ln>
        </p:spPr>
      </p:pic>
      <p:sp>
        <p:nvSpPr>
          <p:cNvPr id="3" name="Text Box 2"/>
          <p:cNvSpPr txBox="1"/>
          <p:nvPr/>
        </p:nvSpPr>
        <p:spPr>
          <a:xfrm>
            <a:off x="772160" y="497205"/>
            <a:ext cx="10109835" cy="2030095"/>
          </a:xfrm>
          <a:prstGeom prst="rect">
            <a:avLst/>
          </a:prstGeom>
          <a:noFill/>
        </p:spPr>
        <p:txBody>
          <a:bodyPr wrap="square" rtlCol="0" anchor="t">
            <a:spAutoFit/>
          </a:bodyPr>
          <a:p>
            <a:pPr marL="285750" indent="-285750">
              <a:buFont typeface="Wingdings" panose="05000000000000000000" charset="0"/>
              <a:buChar char="q"/>
            </a:pPr>
            <a:r>
              <a:rPr lang="en-IN" altLang="en-US" b="1">
                <a:solidFill>
                  <a:srgbClr val="7030A0"/>
                </a:solidFill>
                <a:sym typeface="+mn-ea"/>
              </a:rPr>
              <a:t>ABSTRACT CLASS :-  </a:t>
            </a:r>
            <a:r>
              <a:rPr lang="en-IN" altLang="en-US" b="1">
                <a:solidFill>
                  <a:srgbClr val="FF0000"/>
                </a:solidFill>
                <a:sym typeface="+mn-ea"/>
              </a:rPr>
              <a:t>class allsingle</a:t>
            </a:r>
            <a:endParaRPr lang="en-IN" altLang="en-US" b="1">
              <a:solidFill>
                <a:srgbClr val="FF0000"/>
              </a:solidFill>
              <a:sym typeface="+mn-ea"/>
            </a:endParaRPr>
          </a:p>
          <a:p>
            <a:endParaRPr lang="en-IN" altLang="en-US" b="1">
              <a:solidFill>
                <a:srgbClr val="7030A0"/>
              </a:solidFill>
              <a:sym typeface="+mn-ea"/>
            </a:endParaRPr>
          </a:p>
          <a:p>
            <a:pPr marL="285750" indent="-285750">
              <a:buFont typeface="Wingdings" panose="05000000000000000000" charset="0"/>
              <a:buChar char="q"/>
            </a:pPr>
            <a:r>
              <a:rPr lang="en-IN" altLang="en-US" b="1">
                <a:solidFill>
                  <a:srgbClr val="7030A0"/>
                </a:solidFill>
                <a:sym typeface="+mn-ea"/>
              </a:rPr>
              <a:t>PURE VIRTUAL FUNCTION:- </a:t>
            </a:r>
            <a:r>
              <a:rPr lang="en-IN" altLang="en-US" b="1">
                <a:solidFill>
                  <a:srgbClr val="FF0000"/>
                </a:solidFill>
                <a:sym typeface="+mn-ea"/>
              </a:rPr>
              <a:t>virtual void nogf()=0</a:t>
            </a:r>
            <a:endParaRPr lang="en-IN" altLang="en-US" b="1">
              <a:solidFill>
                <a:srgbClr val="FF0000"/>
              </a:solidFill>
              <a:sym typeface="+mn-ea"/>
            </a:endParaRPr>
          </a:p>
          <a:p>
            <a:endParaRPr lang="en-IN" altLang="en-US" b="1">
              <a:solidFill>
                <a:srgbClr val="FF0000"/>
              </a:solidFill>
              <a:sym typeface="+mn-ea"/>
            </a:endParaRPr>
          </a:p>
          <a:p>
            <a:pPr marL="285750" indent="-285750">
              <a:buFont typeface="Wingdings" panose="05000000000000000000" charset="0"/>
              <a:buChar char="q"/>
            </a:pPr>
            <a:r>
              <a:rPr lang="en-IN" altLang="en-US" b="1">
                <a:solidFill>
                  <a:srgbClr val="7030A0"/>
                </a:solidFill>
                <a:sym typeface="+mn-ea"/>
              </a:rPr>
              <a:t>INHERITANCE:- </a:t>
            </a:r>
            <a:r>
              <a:rPr lang="en-IN" altLang="en-US" b="1">
                <a:solidFill>
                  <a:srgbClr val="FF0000"/>
                </a:solidFill>
                <a:sym typeface="+mn-ea"/>
              </a:rPr>
              <a:t>class memberRecord inherits allsingle</a:t>
            </a:r>
            <a:endParaRPr lang="en-IN" altLang="en-US" b="1">
              <a:solidFill>
                <a:srgbClr val="FF0000"/>
              </a:solidFill>
              <a:sym typeface="+mn-ea"/>
            </a:endParaRPr>
          </a:p>
          <a:p>
            <a:endParaRPr lang="en-IN" altLang="en-US" b="1">
              <a:solidFill>
                <a:srgbClr val="7030A0"/>
              </a:solidFill>
              <a:sym typeface="+mn-ea"/>
            </a:endParaRPr>
          </a:p>
          <a:p>
            <a:pPr marL="285750" indent="-285750">
              <a:buFont typeface="Wingdings" panose="05000000000000000000" charset="0"/>
              <a:buChar char="q"/>
            </a:pPr>
            <a:r>
              <a:rPr lang="en-IN" altLang="en-US" b="1">
                <a:solidFill>
                  <a:srgbClr val="7030A0"/>
                </a:solidFill>
                <a:sym typeface="+mn-ea"/>
              </a:rPr>
              <a:t>FUNCTION OVERRIDING:- </a:t>
            </a:r>
            <a:r>
              <a:rPr lang="en-IN" altLang="en-US" b="1">
                <a:solidFill>
                  <a:srgbClr val="FF0000"/>
                </a:solidFill>
                <a:sym typeface="+mn-ea"/>
              </a:rPr>
              <a:t>overriding nogf() in memberRecord class</a:t>
            </a:r>
            <a:r>
              <a:rPr lang="en-IN" altLang="en-US" b="1">
                <a:solidFill>
                  <a:srgbClr val="7030A0"/>
                </a:solidFill>
                <a:sym typeface="+mn-ea"/>
              </a:rPr>
              <a:t> </a:t>
            </a:r>
            <a:endParaRPr lang="en-I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2"/>
          <p:cNvPicPr>
            <a:picLocks noChangeAspect="1"/>
          </p:cNvPicPr>
          <p:nvPr/>
        </p:nvPicPr>
        <p:blipFill>
          <a:blip r:embed="rId1"/>
          <a:stretch>
            <a:fillRect/>
          </a:stretch>
        </p:blipFill>
        <p:spPr>
          <a:xfrm>
            <a:off x="3401695" y="2569210"/>
            <a:ext cx="7343140" cy="1720215"/>
          </a:xfrm>
          <a:prstGeom prst="rect">
            <a:avLst/>
          </a:prstGeom>
          <a:noFill/>
          <a:ln>
            <a:noFill/>
          </a:ln>
        </p:spPr>
      </p:pic>
      <p:sp>
        <p:nvSpPr>
          <p:cNvPr id="3" name="Text Box 2"/>
          <p:cNvSpPr txBox="1"/>
          <p:nvPr/>
        </p:nvSpPr>
        <p:spPr>
          <a:xfrm>
            <a:off x="255905" y="1013460"/>
            <a:ext cx="6781800" cy="1445260"/>
          </a:xfrm>
          <a:prstGeom prst="rect">
            <a:avLst/>
          </a:prstGeom>
          <a:noFill/>
        </p:spPr>
        <p:txBody>
          <a:bodyPr wrap="none" rtlCol="0" anchor="t">
            <a:spAutoFit/>
          </a:bodyPr>
          <a:p>
            <a:r>
              <a:rPr lang="en-IN" altLang="en-US" sz="2800" b="1">
                <a:solidFill>
                  <a:srgbClr val="7030A0"/>
                </a:solidFill>
                <a:sym typeface="+mn-ea"/>
              </a:rPr>
              <a:t>CLASSES USED FRIEND FUNCTIONS:-</a:t>
            </a:r>
            <a:endParaRPr lang="en-IN" altLang="en-US" b="1">
              <a:solidFill>
                <a:srgbClr val="7030A0"/>
              </a:solidFill>
              <a:sym typeface="+mn-ea"/>
            </a:endParaRPr>
          </a:p>
          <a:p>
            <a:pPr marL="285750" indent="-285750">
              <a:buFont typeface="Wingdings" panose="05000000000000000000" charset="0"/>
              <a:buChar char="q"/>
            </a:pPr>
            <a:r>
              <a:rPr lang="en-IN" altLang="en-US" sz="2000" b="1">
                <a:solidFill>
                  <a:srgbClr val="FF0000"/>
                </a:solidFill>
                <a:sym typeface="+mn-ea"/>
              </a:rPr>
              <a:t>insertarbitaryb</a:t>
            </a:r>
            <a:endParaRPr lang="en-IN" altLang="en-US" sz="2000" b="1">
              <a:solidFill>
                <a:srgbClr val="FF0000"/>
              </a:solidFill>
              <a:sym typeface="+mn-ea"/>
            </a:endParaRPr>
          </a:p>
          <a:p>
            <a:pPr marL="285750" indent="-285750">
              <a:buFont typeface="Wingdings" panose="05000000000000000000" charset="0"/>
              <a:buChar char="q"/>
            </a:pPr>
            <a:r>
              <a:rPr lang="en-IN" altLang="en-US" sz="2000" b="1">
                <a:solidFill>
                  <a:srgbClr val="FF0000"/>
                </a:solidFill>
                <a:sym typeface="+mn-ea"/>
              </a:rPr>
              <a:t>insertarbitraryp</a:t>
            </a:r>
            <a:endParaRPr lang="en-IN" altLang="en-US" sz="2000" b="1">
              <a:solidFill>
                <a:srgbClr val="FF0000"/>
              </a:solidFill>
              <a:sym typeface="+mn-ea"/>
            </a:endParaRPr>
          </a:p>
          <a:p>
            <a:pPr marL="285750" indent="-285750">
              <a:buFont typeface="Wingdings" panose="05000000000000000000" charset="0"/>
              <a:buChar char="q"/>
            </a:pPr>
            <a:r>
              <a:rPr lang="en-IN" altLang="en-US" sz="2000" b="1">
                <a:solidFill>
                  <a:srgbClr val="FF0000"/>
                </a:solidFill>
                <a:sym typeface="+mn-ea"/>
              </a:rPr>
              <a:t>searchp </a:t>
            </a:r>
            <a:endParaRPr lang="en-IN" altLang="en-US" sz="2000" b="1">
              <a:solidFill>
                <a:srgbClr val="FF0000"/>
              </a:solidFill>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55905" y="1398905"/>
            <a:ext cx="11759565" cy="2368550"/>
          </a:xfrm>
          <a:prstGeom prst="rect">
            <a:avLst/>
          </a:prstGeom>
          <a:noFill/>
        </p:spPr>
        <p:txBody>
          <a:bodyPr wrap="square" rtlCol="0" anchor="t">
            <a:spAutoFit/>
          </a:bodyPr>
          <a:p>
            <a:r>
              <a:rPr lang="en-IN" altLang="en-US" sz="2800" b="1">
                <a:solidFill>
                  <a:srgbClr val="7030A0"/>
                </a:solidFill>
                <a:sym typeface="+mn-ea"/>
              </a:rPr>
              <a:t>CLASSES USE DIFFERENT TYPES OF INERITANCE:-</a:t>
            </a:r>
            <a:endParaRPr lang="en-IN" altLang="en-US" b="1">
              <a:solidFill>
                <a:srgbClr val="7030A0"/>
              </a:solidFill>
              <a:sym typeface="+mn-ea"/>
            </a:endParaRPr>
          </a:p>
          <a:p>
            <a:pPr marL="285750" indent="-285750">
              <a:buFont typeface="Wingdings" panose="05000000000000000000" charset="0"/>
              <a:buChar char="q"/>
            </a:pPr>
            <a:r>
              <a:rPr lang="en-IN" altLang="en-US" sz="2400" b="1">
                <a:solidFill>
                  <a:srgbClr val="FF0000"/>
                </a:solidFill>
                <a:sym typeface="+mn-ea"/>
              </a:rPr>
              <a:t>MULTIPLE INHERITANCE </a:t>
            </a:r>
            <a:endParaRPr lang="en-IN" altLang="en-US" sz="2400" b="1">
              <a:solidFill>
                <a:srgbClr val="7030A0"/>
              </a:solidFill>
              <a:sym typeface="+mn-ea"/>
            </a:endParaRPr>
          </a:p>
          <a:p>
            <a:pPr marL="285750" indent="-285750">
              <a:buFont typeface="Wingdings" panose="05000000000000000000" charset="0"/>
              <a:buChar char="q"/>
            </a:pPr>
            <a:r>
              <a:rPr lang="en-IN" altLang="en-US" sz="2400" b="1">
                <a:solidFill>
                  <a:srgbClr val="FF0000"/>
                </a:solidFill>
                <a:sym typeface="+mn-ea"/>
              </a:rPr>
              <a:t>MULTI-LEVEL INHERITANCE</a:t>
            </a:r>
            <a:endParaRPr lang="en-IN" altLang="en-US" sz="2400" b="1">
              <a:solidFill>
                <a:srgbClr val="FF0000"/>
              </a:solidFill>
              <a:sym typeface="+mn-ea"/>
            </a:endParaRPr>
          </a:p>
          <a:p>
            <a:pPr marL="285750" indent="-285750">
              <a:buFont typeface="Wingdings" panose="05000000000000000000" charset="0"/>
              <a:buChar char="q"/>
            </a:pPr>
            <a:r>
              <a:rPr lang="en-IN" altLang="en-US" sz="2400" b="1">
                <a:solidFill>
                  <a:srgbClr val="FF0000"/>
                </a:solidFill>
                <a:sym typeface="+mn-ea"/>
              </a:rPr>
              <a:t>HYBRID INHERITANCE</a:t>
            </a:r>
            <a:endParaRPr lang="en-IN" altLang="en-US" sz="2400" b="1">
              <a:solidFill>
                <a:srgbClr val="FF0000"/>
              </a:solidFill>
              <a:sym typeface="+mn-ea"/>
            </a:endParaRPr>
          </a:p>
          <a:p>
            <a:pPr marL="285750" indent="-285750">
              <a:buFont typeface="Wingdings" panose="05000000000000000000" charset="0"/>
              <a:buChar char="q"/>
            </a:pPr>
            <a:r>
              <a:rPr lang="en-IN" altLang="en-US" sz="2400" b="1">
                <a:solidFill>
                  <a:srgbClr val="FF0000"/>
                </a:solidFill>
                <a:sym typeface="+mn-ea"/>
              </a:rPr>
              <a:t>SINGLE LEVEL INHERITANCE</a:t>
            </a:r>
            <a:endParaRPr lang="en-IN" altLang="en-US" sz="2400" b="1">
              <a:solidFill>
                <a:srgbClr val="FF0000"/>
              </a:solidFill>
              <a:sym typeface="+mn-ea"/>
            </a:endParaRPr>
          </a:p>
          <a:p>
            <a:endParaRPr lang="en-IN" altLang="en-US" sz="2400" b="1">
              <a:solidFill>
                <a:srgbClr val="FF0000"/>
              </a:solidFill>
              <a:sym typeface="+mn-ea"/>
            </a:endParaRPr>
          </a:p>
        </p:txBody>
      </p:sp>
      <p:pic>
        <p:nvPicPr>
          <p:cNvPr id="3" name="Picture 3"/>
          <p:cNvPicPr>
            <a:picLocks noChangeAspect="1"/>
          </p:cNvPicPr>
          <p:nvPr/>
        </p:nvPicPr>
        <p:blipFill>
          <a:blip r:embed="rId1"/>
          <a:srcRect b="58128"/>
          <a:stretch>
            <a:fillRect/>
          </a:stretch>
        </p:blipFill>
        <p:spPr>
          <a:xfrm>
            <a:off x="3280410" y="3767455"/>
            <a:ext cx="6776085" cy="213423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978660" y="1502410"/>
            <a:ext cx="7624445" cy="36296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708660" y="220980"/>
            <a:ext cx="8244840" cy="2768600"/>
          </a:xfrm>
          <a:prstGeom prst="rect">
            <a:avLst/>
          </a:prstGeom>
          <a:noFill/>
        </p:spPr>
        <p:txBody>
          <a:bodyPr wrap="square" rtlCol="0">
            <a:spAutoFit/>
          </a:bodyPr>
          <a:p>
            <a:pPr algn="ctr"/>
            <a:r>
              <a:rPr lang="en-IN" altLang="en-US" sz="2400" b="1">
                <a:solidFill>
                  <a:srgbClr val="FF0000"/>
                </a:solidFill>
              </a:rPr>
              <a:t>ISSUING OF THE BOOKS</a:t>
            </a:r>
            <a:endParaRPr lang="en-IN" altLang="en-US" sz="2400" b="1">
              <a:solidFill>
                <a:srgbClr val="FF0000"/>
              </a:solidFill>
            </a:endParaRPr>
          </a:p>
          <a:p>
            <a:pPr algn="ctr"/>
            <a:endParaRPr lang="en-IN" altLang="en-US" sz="2400" b="1">
              <a:solidFill>
                <a:srgbClr val="FF0000"/>
              </a:solidFill>
            </a:endParaRPr>
          </a:p>
          <a:p>
            <a:pPr algn="l"/>
            <a:r>
              <a:rPr lang="en-IN" altLang="en-US" b="1">
                <a:gradFill>
                  <a:gsLst>
                    <a:gs pos="0">
                      <a:srgbClr val="7B32B2"/>
                    </a:gs>
                    <a:gs pos="100000">
                      <a:srgbClr val="401A5D"/>
                    </a:gs>
                  </a:gsLst>
                  <a:lin scaled="0"/>
                </a:gradFill>
              </a:rPr>
              <a:t>AFTER THE LIST OF ALL AVAILABLE BOOKS PRESENT, USER HAS OPTION TO ISSUE THE BOOK BY ENTERING HIS ID AS WELL AS THE ID NUMBER AND TITLE OF THE SELECTED BOOK.</a:t>
            </a:r>
            <a:endParaRPr lang="en-IN" altLang="en-US" b="1">
              <a:gradFill>
                <a:gsLst>
                  <a:gs pos="0">
                    <a:srgbClr val="7B32B2"/>
                  </a:gs>
                  <a:gs pos="100000">
                    <a:srgbClr val="401A5D"/>
                  </a:gs>
                </a:gsLst>
                <a:lin scaled="0"/>
              </a:gradFill>
            </a:endParaRPr>
          </a:p>
          <a:p>
            <a:pPr algn="l"/>
            <a:r>
              <a:rPr lang="en-IN" altLang="en-US" b="1">
                <a:gradFill>
                  <a:gsLst>
                    <a:gs pos="0">
                      <a:srgbClr val="7B32B2"/>
                    </a:gs>
                    <a:gs pos="100000">
                      <a:srgbClr val="401A5D"/>
                    </a:gs>
                  </a:gsLst>
                  <a:lin scaled="0"/>
                </a:gradFill>
              </a:rPr>
              <a:t>BORROW DATE ALSO HAS TO BE ADDED AND THE BOOK HAS TO BE RETURNED WITHIN 15 DAYS OF THE DATE OF THE BORROWING. </a:t>
            </a:r>
            <a:endParaRPr lang="en-IN" altLang="en-US" b="1">
              <a:gradFill>
                <a:gsLst>
                  <a:gs pos="0">
                    <a:srgbClr val="7B32B2"/>
                  </a:gs>
                  <a:gs pos="100000">
                    <a:srgbClr val="401A5D"/>
                  </a:gs>
                </a:gsLst>
                <a:lin scaled="0"/>
              </a:gradFill>
            </a:endParaRPr>
          </a:p>
          <a:p>
            <a:pPr algn="ctr"/>
            <a:endParaRPr lang="en-IN" altLang="en-US"/>
          </a:p>
          <a:p>
            <a:pPr algn="ctr"/>
            <a:endParaRPr lang="en-IN" altLang="en-US"/>
          </a:p>
        </p:txBody>
      </p:sp>
      <p:pic>
        <p:nvPicPr>
          <p:cNvPr id="11" name="Picture 11"/>
          <p:cNvPicPr>
            <a:picLocks noChangeAspect="1"/>
          </p:cNvPicPr>
          <p:nvPr/>
        </p:nvPicPr>
        <p:blipFill>
          <a:blip r:embed="rId1"/>
          <a:stretch>
            <a:fillRect/>
          </a:stretch>
        </p:blipFill>
        <p:spPr>
          <a:xfrm>
            <a:off x="3375025" y="2507298"/>
            <a:ext cx="5266690" cy="416750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5"/>
          <p:cNvPicPr>
            <a:picLocks noChangeAspect="1"/>
          </p:cNvPicPr>
          <p:nvPr/>
        </p:nvPicPr>
        <p:blipFill>
          <a:blip r:embed="rId1"/>
          <a:stretch>
            <a:fillRect/>
          </a:stretch>
        </p:blipFill>
        <p:spPr>
          <a:xfrm>
            <a:off x="2987993" y="818833"/>
            <a:ext cx="5364000" cy="2458743"/>
          </a:xfrm>
          <a:prstGeom prst="rect">
            <a:avLst/>
          </a:prstGeom>
          <a:noFill/>
          <a:ln>
            <a:noFill/>
          </a:ln>
        </p:spPr>
      </p:pic>
      <p:sp>
        <p:nvSpPr>
          <p:cNvPr id="2" name="Text Box 1"/>
          <p:cNvSpPr txBox="1"/>
          <p:nvPr/>
        </p:nvSpPr>
        <p:spPr>
          <a:xfrm>
            <a:off x="731520" y="3581400"/>
            <a:ext cx="10736580" cy="398780"/>
          </a:xfrm>
          <a:prstGeom prst="rect">
            <a:avLst/>
          </a:prstGeom>
          <a:noFill/>
        </p:spPr>
        <p:txBody>
          <a:bodyPr wrap="square" rtlCol="0">
            <a:spAutoFit/>
          </a:bodyPr>
          <a:p>
            <a:pPr algn="ctr"/>
            <a:r>
              <a:rPr lang="en-IN" altLang="en-US" sz="2000" b="1">
                <a:gradFill>
                  <a:gsLst>
                    <a:gs pos="0">
                      <a:srgbClr val="7B32B2"/>
                    </a:gs>
                    <a:gs pos="100000">
                      <a:srgbClr val="401A5D"/>
                    </a:gs>
                  </a:gsLst>
                  <a:lin scaled="0"/>
                </a:gradFill>
              </a:rPr>
              <a:t>LIST OF BOOKS BEFORE ISSUING TO THE USER</a:t>
            </a:r>
            <a:endParaRPr lang="en-IN" altLang="en-US" sz="2000" b="1">
              <a:gradFill>
                <a:gsLst>
                  <a:gs pos="0">
                    <a:srgbClr val="7B32B2"/>
                  </a:gs>
                  <a:gs pos="100000">
                    <a:srgbClr val="401A5D"/>
                  </a:gs>
                </a:gsLst>
                <a:lin scaled="0"/>
              </a:gra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12620" y="571500"/>
            <a:ext cx="8393430" cy="460375"/>
          </a:xfrm>
          <a:prstGeom prst="rect">
            <a:avLst/>
          </a:prstGeom>
          <a:noFill/>
        </p:spPr>
        <p:txBody>
          <a:bodyPr wrap="square" rtlCol="0">
            <a:spAutoFit/>
          </a:bodyPr>
          <a:p>
            <a:r>
              <a:rPr lang="en-IN" altLang="en-US" sz="2400" b="1">
                <a:solidFill>
                  <a:srgbClr val="FF0000"/>
                </a:solidFill>
              </a:rPr>
              <a:t>SUPPOSE, THE BOOK ISSUED TO THE USER HAD ID =1</a:t>
            </a:r>
            <a:endParaRPr lang="en-IN" altLang="en-US" sz="2400" b="1">
              <a:solidFill>
                <a:srgbClr val="FF0000"/>
              </a:solidFill>
            </a:endParaRPr>
          </a:p>
        </p:txBody>
      </p:sp>
      <p:pic>
        <p:nvPicPr>
          <p:cNvPr id="12" name="Picture 12"/>
          <p:cNvPicPr>
            <a:picLocks noChangeAspect="1"/>
          </p:cNvPicPr>
          <p:nvPr/>
        </p:nvPicPr>
        <p:blipFill>
          <a:blip r:embed="rId1"/>
          <a:stretch>
            <a:fillRect/>
          </a:stretch>
        </p:blipFill>
        <p:spPr>
          <a:xfrm>
            <a:off x="2677160" y="1396048"/>
            <a:ext cx="5267960" cy="1307465"/>
          </a:xfrm>
          <a:prstGeom prst="rect">
            <a:avLst/>
          </a:prstGeom>
          <a:noFill/>
          <a:ln>
            <a:noFill/>
          </a:ln>
        </p:spPr>
      </p:pic>
      <p:sp>
        <p:nvSpPr>
          <p:cNvPr id="3" name="Text Box 2"/>
          <p:cNvSpPr txBox="1"/>
          <p:nvPr/>
        </p:nvSpPr>
        <p:spPr>
          <a:xfrm>
            <a:off x="759460" y="3189605"/>
            <a:ext cx="8907780" cy="1753235"/>
          </a:xfrm>
          <a:prstGeom prst="rect">
            <a:avLst/>
          </a:prstGeom>
          <a:noFill/>
        </p:spPr>
        <p:txBody>
          <a:bodyPr wrap="square" rtlCol="0">
            <a:spAutoFit/>
          </a:bodyPr>
          <a:p>
            <a:r>
              <a:rPr lang="en-IN" altLang="en-US" b="1">
                <a:gradFill>
                  <a:gsLst>
                    <a:gs pos="0">
                      <a:srgbClr val="7B32B2"/>
                    </a:gs>
                    <a:gs pos="100000">
                      <a:srgbClr val="401A5D"/>
                    </a:gs>
                  </a:gsLst>
                  <a:lin scaled="0"/>
                </a:gradFill>
              </a:rPr>
              <a:t>NOW , ONLY BOOK WITH THE ID NUMBER 2 IS AVAILABLE FOR OTHER USERS TO ISSUE.</a:t>
            </a:r>
            <a:endParaRPr lang="en-IN" altLang="en-US" b="1">
              <a:gradFill>
                <a:gsLst>
                  <a:gs pos="0">
                    <a:srgbClr val="7B32B2"/>
                  </a:gs>
                  <a:gs pos="100000">
                    <a:srgbClr val="401A5D"/>
                  </a:gs>
                </a:gsLst>
                <a:lin scaled="0"/>
              </a:gradFill>
            </a:endParaRPr>
          </a:p>
          <a:p>
            <a:endParaRPr lang="en-IN" altLang="en-US" b="1">
              <a:gradFill>
                <a:gsLst>
                  <a:gs pos="0">
                    <a:srgbClr val="7B32B2"/>
                  </a:gs>
                  <a:gs pos="100000">
                    <a:srgbClr val="401A5D"/>
                  </a:gs>
                </a:gsLst>
                <a:lin scaled="0"/>
              </a:gradFill>
            </a:endParaRPr>
          </a:p>
          <a:p>
            <a:endParaRPr lang="en-IN" altLang="en-US" b="1">
              <a:gradFill>
                <a:gsLst>
                  <a:gs pos="0">
                    <a:srgbClr val="7B32B2"/>
                  </a:gs>
                  <a:gs pos="100000">
                    <a:srgbClr val="401A5D"/>
                  </a:gs>
                </a:gsLst>
                <a:lin scaled="0"/>
              </a:gradFill>
            </a:endParaRPr>
          </a:p>
          <a:p>
            <a:r>
              <a:rPr lang="en-IN" altLang="en-US" b="1">
                <a:gradFill>
                  <a:gsLst>
                    <a:gs pos="0">
                      <a:srgbClr val="7B32B2"/>
                    </a:gs>
                    <a:gs pos="100000">
                      <a:srgbClr val="401A5D"/>
                    </a:gs>
                  </a:gsLst>
                  <a:lin scaled="0"/>
                </a:gradFill>
              </a:rPr>
              <a:t>THE ABOVE IMAGE REPRENTS , LIST OF ALL BOOKS AFTER ISSUING ONE BOOK.</a:t>
            </a:r>
            <a:endParaRPr lang="en-IN" altLang="en-US" b="1">
              <a:gradFill>
                <a:gsLst>
                  <a:gs pos="0">
                    <a:srgbClr val="7B32B2"/>
                  </a:gs>
                  <a:gs pos="100000">
                    <a:srgbClr val="401A5D"/>
                  </a:gs>
                </a:gsLst>
                <a:lin scaled="0"/>
              </a:gra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Picture 13"/>
          <p:cNvPicPr>
            <a:picLocks noChangeAspect="1"/>
          </p:cNvPicPr>
          <p:nvPr/>
        </p:nvPicPr>
        <p:blipFill>
          <a:blip r:embed="rId1"/>
          <a:stretch>
            <a:fillRect/>
          </a:stretch>
        </p:blipFill>
        <p:spPr>
          <a:xfrm>
            <a:off x="3460115" y="1557973"/>
            <a:ext cx="5271770" cy="3032125"/>
          </a:xfrm>
          <a:prstGeom prst="rect">
            <a:avLst/>
          </a:prstGeom>
          <a:noFill/>
          <a:ln>
            <a:noFill/>
          </a:ln>
        </p:spPr>
      </p:pic>
      <p:sp>
        <p:nvSpPr>
          <p:cNvPr id="5" name="Text Box 4"/>
          <p:cNvSpPr txBox="1"/>
          <p:nvPr/>
        </p:nvSpPr>
        <p:spPr>
          <a:xfrm>
            <a:off x="1531620" y="208280"/>
            <a:ext cx="6562725" cy="922020"/>
          </a:xfrm>
          <a:prstGeom prst="rect">
            <a:avLst/>
          </a:prstGeom>
          <a:noFill/>
        </p:spPr>
        <p:txBody>
          <a:bodyPr wrap="square" rtlCol="0">
            <a:spAutoFit/>
          </a:bodyPr>
          <a:p>
            <a:r>
              <a:rPr lang="en-IN" altLang="en-US" b="1">
                <a:gradFill>
                  <a:gsLst>
                    <a:gs pos="0">
                      <a:srgbClr val="7B32B2"/>
                    </a:gs>
                    <a:gs pos="100000">
                      <a:srgbClr val="401A5D"/>
                    </a:gs>
                  </a:gsLst>
                  <a:lin scaled="0"/>
                </a:gradFill>
              </a:rPr>
              <a:t>HERE . WE ARE VIEWING , LIST OF ALL MEMBERS ALONG WITH INFORMATION ABOUT THE NUMBER OF BOOKS ISSUED BY THEM</a:t>
            </a:r>
            <a:endParaRPr lang="en-IN" altLang="en-US" b="1">
              <a:gradFill>
                <a:gsLst>
                  <a:gs pos="0">
                    <a:srgbClr val="7B32B2"/>
                  </a:gs>
                  <a:gs pos="100000">
                    <a:srgbClr val="401A5D"/>
                  </a:gs>
                </a:gsLst>
                <a:lin scaled="0"/>
              </a:gradFill>
            </a:endParaRPr>
          </a:p>
        </p:txBody>
      </p:sp>
      <p:sp>
        <p:nvSpPr>
          <p:cNvPr id="6" name="Text Box 5"/>
          <p:cNvSpPr txBox="1"/>
          <p:nvPr/>
        </p:nvSpPr>
        <p:spPr>
          <a:xfrm>
            <a:off x="1227455" y="4914265"/>
            <a:ext cx="9777730" cy="645160"/>
          </a:xfrm>
          <a:prstGeom prst="rect">
            <a:avLst/>
          </a:prstGeom>
          <a:noFill/>
        </p:spPr>
        <p:txBody>
          <a:bodyPr wrap="square" rtlCol="0">
            <a:spAutoFit/>
          </a:bodyPr>
          <a:p>
            <a:r>
              <a:rPr lang="en-IN" altLang="en-US" b="1">
                <a:gradFill>
                  <a:gsLst>
                    <a:gs pos="0">
                      <a:srgbClr val="7B32B2"/>
                    </a:gs>
                    <a:gs pos="100000">
                      <a:srgbClr val="401A5D"/>
                    </a:gs>
                  </a:gsLst>
                  <a:lin scaled="0"/>
                </a:gradFill>
              </a:rPr>
              <a:t>THE ABOVE OUTPUT REPRESNTS THAT BOOK WITH ID 1 WITH ISSUED TO PERSON HAVING ID = 9.</a:t>
            </a:r>
            <a:endParaRPr lang="en-IN" altLang="en-US" b="1">
              <a:gradFill>
                <a:gsLst>
                  <a:gs pos="0">
                    <a:srgbClr val="7B32B2"/>
                  </a:gs>
                  <a:gs pos="100000">
                    <a:srgbClr val="401A5D"/>
                  </a:gs>
                </a:gsLst>
                <a:lin scaled="0"/>
              </a:gra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Picture 14"/>
          <p:cNvPicPr>
            <a:picLocks noChangeAspect="1"/>
          </p:cNvPicPr>
          <p:nvPr/>
        </p:nvPicPr>
        <p:blipFill>
          <a:blip r:embed="rId1"/>
          <a:stretch>
            <a:fillRect/>
          </a:stretch>
        </p:blipFill>
        <p:spPr>
          <a:xfrm>
            <a:off x="2639695" y="2638425"/>
            <a:ext cx="7297420" cy="2331720"/>
          </a:xfrm>
          <a:prstGeom prst="rect">
            <a:avLst/>
          </a:prstGeom>
          <a:noFill/>
          <a:ln>
            <a:noFill/>
          </a:ln>
        </p:spPr>
      </p:pic>
      <p:sp>
        <p:nvSpPr>
          <p:cNvPr id="3" name="Text Box 2"/>
          <p:cNvSpPr txBox="1"/>
          <p:nvPr/>
        </p:nvSpPr>
        <p:spPr>
          <a:xfrm>
            <a:off x="993775" y="248920"/>
            <a:ext cx="10417175" cy="1568450"/>
          </a:xfrm>
          <a:prstGeom prst="rect">
            <a:avLst/>
          </a:prstGeom>
          <a:noFill/>
        </p:spPr>
        <p:txBody>
          <a:bodyPr wrap="square" rtlCol="0">
            <a:spAutoFit/>
          </a:bodyPr>
          <a:p>
            <a:pPr algn="ctr"/>
            <a:r>
              <a:rPr lang="en-IN" altLang="en-US" sz="2400" b="1">
                <a:solidFill>
                  <a:srgbClr val="FF0000"/>
                </a:solidFill>
              </a:rPr>
              <a:t>RETURNING OF THE BOOK</a:t>
            </a:r>
            <a:endParaRPr lang="en-IN" altLang="en-US" sz="2400" b="1">
              <a:solidFill>
                <a:srgbClr val="FF0000"/>
              </a:solidFill>
            </a:endParaRPr>
          </a:p>
          <a:p>
            <a:pPr algn="ctr"/>
            <a:endParaRPr lang="en-IN" altLang="en-US" b="1">
              <a:gradFill>
                <a:gsLst>
                  <a:gs pos="0">
                    <a:srgbClr val="7B32B2"/>
                  </a:gs>
                  <a:gs pos="100000">
                    <a:srgbClr val="401A5D"/>
                  </a:gs>
                </a:gsLst>
                <a:lin scaled="0"/>
              </a:gradFill>
            </a:endParaRPr>
          </a:p>
          <a:p>
            <a:pPr algn="l"/>
            <a:r>
              <a:rPr lang="en-IN" altLang="en-US" b="1">
                <a:gradFill>
                  <a:gsLst>
                    <a:gs pos="0">
                      <a:srgbClr val="7B32B2"/>
                    </a:gs>
                    <a:gs pos="100000">
                      <a:srgbClr val="401A5D"/>
                    </a:gs>
                  </a:gsLst>
                  <a:lin scaled="0"/>
                </a:gradFill>
              </a:rPr>
              <a:t>BOOK CAN BE RETURNED TO THE LIBRARY BY ENTERING THE ID  OF THE BORROWER AND </a:t>
            </a:r>
            <a:endParaRPr lang="en-IN" altLang="en-US" b="1">
              <a:gradFill>
                <a:gsLst>
                  <a:gs pos="0">
                    <a:srgbClr val="7B32B2"/>
                  </a:gs>
                  <a:gs pos="100000">
                    <a:srgbClr val="401A5D"/>
                  </a:gs>
                </a:gsLst>
                <a:lin scaled="0"/>
              </a:gradFill>
            </a:endParaRPr>
          </a:p>
          <a:p>
            <a:pPr algn="l"/>
            <a:r>
              <a:rPr lang="en-IN" altLang="en-US" b="1">
                <a:gradFill>
                  <a:gsLst>
                    <a:gs pos="0">
                      <a:srgbClr val="7B32B2"/>
                    </a:gs>
                    <a:gs pos="100000">
                      <a:srgbClr val="401A5D"/>
                    </a:gs>
                  </a:gsLst>
                  <a:lin scaled="0"/>
                </a:gradFill>
              </a:rPr>
              <a:t>THE BOOK THAT HAS TO BE RETURNED.</a:t>
            </a:r>
            <a:endParaRPr lang="en-IN" altLang="en-US" b="1">
              <a:gradFill>
                <a:gsLst>
                  <a:gs pos="0">
                    <a:srgbClr val="7B32B2"/>
                  </a:gs>
                  <a:gs pos="100000">
                    <a:srgbClr val="401A5D"/>
                  </a:gs>
                </a:gsLst>
                <a:lin scaled="0"/>
              </a:gra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Picture 16"/>
          <p:cNvPicPr>
            <a:picLocks noChangeAspect="1"/>
          </p:cNvPicPr>
          <p:nvPr/>
        </p:nvPicPr>
        <p:blipFill>
          <a:blip r:embed="rId1"/>
          <a:stretch>
            <a:fillRect/>
          </a:stretch>
        </p:blipFill>
        <p:spPr>
          <a:xfrm>
            <a:off x="3462020" y="1030923"/>
            <a:ext cx="5267960" cy="2929255"/>
          </a:xfrm>
          <a:prstGeom prst="rect">
            <a:avLst/>
          </a:prstGeom>
          <a:noFill/>
          <a:ln>
            <a:noFill/>
          </a:ln>
        </p:spPr>
      </p:pic>
      <p:sp>
        <p:nvSpPr>
          <p:cNvPr id="2" name="Text Box 1"/>
          <p:cNvSpPr txBox="1"/>
          <p:nvPr/>
        </p:nvSpPr>
        <p:spPr>
          <a:xfrm>
            <a:off x="872490" y="4701540"/>
            <a:ext cx="11192510" cy="645160"/>
          </a:xfrm>
          <a:prstGeom prst="rect">
            <a:avLst/>
          </a:prstGeom>
          <a:noFill/>
        </p:spPr>
        <p:txBody>
          <a:bodyPr wrap="none" rtlCol="0">
            <a:spAutoFit/>
          </a:bodyPr>
          <a:p>
            <a:r>
              <a:rPr lang="en-IN" altLang="en-US" b="1">
                <a:gradFill>
                  <a:gsLst>
                    <a:gs pos="0">
                      <a:srgbClr val="7B32B2"/>
                    </a:gs>
                    <a:gs pos="100000">
                      <a:srgbClr val="401A5D"/>
                    </a:gs>
                  </a:gsLst>
                  <a:lin scaled="0"/>
                </a:gradFill>
              </a:rPr>
              <a:t>AFTER RETURNING THE BOOK ISSUED BY MEMBER , NOW LIST CONTAINS ALL THE BOOKS THAT </a:t>
            </a:r>
            <a:endParaRPr lang="en-IN" altLang="en-US" b="1">
              <a:gradFill>
                <a:gsLst>
                  <a:gs pos="0">
                    <a:srgbClr val="7B32B2"/>
                  </a:gs>
                  <a:gs pos="100000">
                    <a:srgbClr val="401A5D"/>
                  </a:gs>
                </a:gsLst>
                <a:lin scaled="0"/>
              </a:gradFill>
            </a:endParaRPr>
          </a:p>
          <a:p>
            <a:r>
              <a:rPr lang="en-IN" altLang="en-US" b="1">
                <a:gradFill>
                  <a:gsLst>
                    <a:gs pos="0">
                      <a:srgbClr val="7B32B2"/>
                    </a:gs>
                    <a:gs pos="100000">
                      <a:srgbClr val="401A5D"/>
                    </a:gs>
                  </a:gsLst>
                  <a:lin scaled="0"/>
                </a:gradFill>
              </a:rPr>
              <a:t>WERE PRESENT IN THE LIBRARY AT STARTING OF THE PORTAL.</a:t>
            </a:r>
            <a:endParaRPr lang="en-IN" altLang="en-US" b="1">
              <a:gradFill>
                <a:gsLst>
                  <a:gs pos="0">
                    <a:srgbClr val="7B32B2"/>
                  </a:gs>
                  <a:gs pos="100000">
                    <a:srgbClr val="401A5D"/>
                  </a:gs>
                </a:gsLst>
                <a:lin scaled="0"/>
              </a:gra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01040" y="828993"/>
            <a:ext cx="10972800" cy="1143000"/>
          </a:xfrm>
        </p:spPr>
        <p:txBody>
          <a:bodyPr/>
          <a:p>
            <a:pPr algn="l"/>
            <a:r>
              <a:rPr lang="en-IN" altLang="en-US" b="1">
                <a:solidFill>
                  <a:srgbClr val="FF0000"/>
                </a:solidFill>
                <a:latin typeface="Algerian" panose="04020705040A02060702" charset="0"/>
                <a:cs typeface="Algerian" panose="04020705040A02060702" charset="0"/>
              </a:rPr>
              <a:t>USER REQUIREMENTS</a:t>
            </a:r>
            <a:br>
              <a:rPr lang="en-IN" altLang="en-US" b="1">
                <a:solidFill>
                  <a:srgbClr val="FF0000"/>
                </a:solidFill>
                <a:latin typeface="Algerian" panose="04020705040A02060702" charset="0"/>
                <a:cs typeface="Algerian" panose="04020705040A02060702" charset="0"/>
              </a:rPr>
            </a:br>
            <a:endParaRPr lang="en-IN" altLang="en-US" b="1">
              <a:solidFill>
                <a:srgbClr val="FF0000"/>
              </a:solidFill>
              <a:latin typeface="Algerian" panose="04020705040A02060702" charset="0"/>
              <a:cs typeface="Algerian" panose="04020705040A02060702" charset="0"/>
            </a:endParaRPr>
          </a:p>
        </p:txBody>
      </p:sp>
      <p:sp>
        <p:nvSpPr>
          <p:cNvPr id="3" name="Text Box 2"/>
          <p:cNvSpPr txBox="1"/>
          <p:nvPr/>
        </p:nvSpPr>
        <p:spPr>
          <a:xfrm>
            <a:off x="1006475" y="1859280"/>
            <a:ext cx="8823960" cy="4092575"/>
          </a:xfrm>
          <a:prstGeom prst="rect">
            <a:avLst/>
          </a:prstGeom>
          <a:noFill/>
        </p:spPr>
        <p:txBody>
          <a:bodyPr wrap="square" rtlCol="0">
            <a:spAutoFit/>
          </a:bodyPr>
          <a:p>
            <a:pPr marL="285750" indent="-285750">
              <a:buFont typeface="Wingdings" panose="05000000000000000000" charset="0"/>
              <a:buChar char="q"/>
            </a:pPr>
            <a:r>
              <a:rPr lang="en-US" sz="2000" b="1" dirty="0" smtClean="0">
                <a:gradFill>
                  <a:gsLst>
                    <a:gs pos="0">
                      <a:srgbClr val="7B32B2"/>
                    </a:gs>
                    <a:gs pos="100000">
                      <a:srgbClr val="401A5D"/>
                    </a:gs>
                  </a:gsLst>
                  <a:lin scaled="0"/>
                </a:gradFill>
                <a:cs typeface="+mn-lt"/>
                <a:sym typeface="+mn-ea"/>
              </a:rPr>
              <a:t>Provides good graphical interface for the user. </a:t>
            </a:r>
            <a:endParaRPr lang="en-US" sz="2000" b="1" dirty="0" smtClean="0">
              <a:gradFill>
                <a:gsLst>
                  <a:gs pos="0">
                    <a:srgbClr val="7B32B2"/>
                  </a:gs>
                  <a:gs pos="100000">
                    <a:srgbClr val="401A5D"/>
                  </a:gs>
                </a:gsLst>
                <a:lin scaled="0"/>
              </a:gradFill>
              <a:cs typeface="+mn-lt"/>
              <a:sym typeface="+mn-ea"/>
            </a:endParaRPr>
          </a:p>
          <a:p>
            <a:pPr indent="0">
              <a:buFont typeface="Wingdings" panose="05000000000000000000" charset="0"/>
              <a:buNone/>
            </a:pPr>
            <a:endParaRPr lang="en-US" sz="2000" b="1" dirty="0" smtClean="0">
              <a:gradFill>
                <a:gsLst>
                  <a:gs pos="0">
                    <a:srgbClr val="7B32B2"/>
                  </a:gs>
                  <a:gs pos="100000">
                    <a:srgbClr val="401A5D"/>
                  </a:gs>
                </a:gsLst>
                <a:lin scaled="0"/>
              </a:gradFill>
              <a:cs typeface="+mn-lt"/>
            </a:endParaRPr>
          </a:p>
          <a:p>
            <a:pPr marL="285750" indent="-285750">
              <a:buFont typeface="Wingdings" panose="05000000000000000000" charset="0"/>
              <a:buChar char="q"/>
            </a:pPr>
            <a:r>
              <a:rPr lang="en-US" sz="2000" b="1" dirty="0" smtClean="0">
                <a:gradFill>
                  <a:gsLst>
                    <a:gs pos="0">
                      <a:srgbClr val="7B32B2"/>
                    </a:gs>
                    <a:gs pos="100000">
                      <a:srgbClr val="401A5D"/>
                    </a:gs>
                  </a:gsLst>
                  <a:lin scaled="0"/>
                </a:gradFill>
                <a:cs typeface="+mn-lt"/>
                <a:sym typeface="+mn-ea"/>
              </a:rPr>
              <a:t> Any administrator can operate on the system, performing the required task such as create , update, viewing the details of the book.</a:t>
            </a:r>
            <a:endParaRPr lang="en-US" sz="2000" b="1" dirty="0" smtClean="0">
              <a:gradFill>
                <a:gsLst>
                  <a:gs pos="0">
                    <a:srgbClr val="7B32B2"/>
                  </a:gs>
                  <a:gs pos="100000">
                    <a:srgbClr val="401A5D"/>
                  </a:gs>
                </a:gsLst>
                <a:lin scaled="0"/>
              </a:gradFill>
              <a:cs typeface="+mn-lt"/>
              <a:sym typeface="+mn-ea"/>
            </a:endParaRPr>
          </a:p>
          <a:p>
            <a:pPr indent="0">
              <a:buFont typeface="Wingdings" panose="05000000000000000000" charset="0"/>
              <a:buNone/>
            </a:pPr>
            <a:endParaRPr lang="en-US" sz="2000" b="1" dirty="0" smtClean="0">
              <a:gradFill>
                <a:gsLst>
                  <a:gs pos="0">
                    <a:srgbClr val="7B32B2"/>
                  </a:gs>
                  <a:gs pos="100000">
                    <a:srgbClr val="401A5D"/>
                  </a:gs>
                </a:gsLst>
                <a:lin scaled="0"/>
              </a:gradFill>
              <a:cs typeface="+mn-lt"/>
            </a:endParaRPr>
          </a:p>
          <a:p>
            <a:pPr marL="285750" indent="-285750">
              <a:buFont typeface="Wingdings" panose="05000000000000000000" charset="0"/>
              <a:buChar char="q"/>
            </a:pPr>
            <a:r>
              <a:rPr lang="en-US" sz="2000" b="1" dirty="0" smtClean="0">
                <a:gradFill>
                  <a:gsLst>
                    <a:gs pos="0">
                      <a:srgbClr val="7B32B2"/>
                    </a:gs>
                    <a:gs pos="100000">
                      <a:srgbClr val="401A5D"/>
                    </a:gs>
                  </a:gsLst>
                  <a:lin scaled="0"/>
                </a:gradFill>
                <a:cs typeface="+mn-lt"/>
                <a:sym typeface="+mn-ea"/>
              </a:rPr>
              <a:t>Allows user to view quick reports like book issue/Return etc., In between particular time</a:t>
            </a:r>
            <a:r>
              <a:rPr lang="en-IN" altLang="en-US" sz="2000" b="1" dirty="0" smtClean="0">
                <a:gradFill>
                  <a:gsLst>
                    <a:gs pos="0">
                      <a:srgbClr val="7B32B2"/>
                    </a:gs>
                    <a:gs pos="100000">
                      <a:srgbClr val="401A5D"/>
                    </a:gs>
                  </a:gsLst>
                  <a:lin scaled="0"/>
                </a:gradFill>
                <a:cs typeface="+mn-lt"/>
                <a:sym typeface="+mn-ea"/>
              </a:rPr>
              <a:t>.</a:t>
            </a:r>
            <a:endParaRPr lang="en-IN" altLang="en-US" sz="2000" b="1" dirty="0" smtClean="0">
              <a:gradFill>
                <a:gsLst>
                  <a:gs pos="0">
                    <a:srgbClr val="7B32B2"/>
                  </a:gs>
                  <a:gs pos="100000">
                    <a:srgbClr val="401A5D"/>
                  </a:gs>
                </a:gsLst>
                <a:lin scaled="0"/>
              </a:gradFill>
              <a:cs typeface="+mn-lt"/>
              <a:sym typeface="+mn-ea"/>
            </a:endParaRPr>
          </a:p>
          <a:p>
            <a:pPr indent="0">
              <a:buFont typeface="Wingdings" panose="05000000000000000000" charset="0"/>
              <a:buNone/>
            </a:pPr>
            <a:endParaRPr lang="en-US" sz="2000" b="1" dirty="0" smtClean="0">
              <a:gradFill>
                <a:gsLst>
                  <a:gs pos="0">
                    <a:srgbClr val="7B32B2"/>
                  </a:gs>
                  <a:gs pos="100000">
                    <a:srgbClr val="401A5D"/>
                  </a:gs>
                </a:gsLst>
                <a:lin scaled="0"/>
              </a:gradFill>
              <a:cs typeface="+mn-lt"/>
            </a:endParaRPr>
          </a:p>
          <a:p>
            <a:pPr marL="285750" indent="-285750">
              <a:buFont typeface="Wingdings" panose="05000000000000000000" charset="0"/>
              <a:buChar char="q"/>
            </a:pPr>
            <a:r>
              <a:rPr lang="en-US" sz="2000" b="1" dirty="0" smtClean="0">
                <a:gradFill>
                  <a:gsLst>
                    <a:gs pos="0">
                      <a:srgbClr val="7B32B2"/>
                    </a:gs>
                    <a:gs pos="100000">
                      <a:srgbClr val="401A5D"/>
                    </a:gs>
                  </a:gsLst>
                  <a:lin scaled="0"/>
                </a:gradFill>
                <a:cs typeface="+mn-lt"/>
                <a:sym typeface="+mn-ea"/>
              </a:rPr>
              <a:t>Stock verification in different criteria or according to different –different categories.</a:t>
            </a:r>
            <a:endParaRPr lang="en-US" sz="2000" b="1" dirty="0" smtClean="0">
              <a:gradFill>
                <a:gsLst>
                  <a:gs pos="0">
                    <a:srgbClr val="7B32B2"/>
                  </a:gs>
                  <a:gs pos="100000">
                    <a:srgbClr val="401A5D"/>
                  </a:gs>
                </a:gsLst>
                <a:lin scaled="0"/>
              </a:gradFill>
              <a:cs typeface="+mn-lt"/>
              <a:sym typeface="+mn-ea"/>
            </a:endParaRPr>
          </a:p>
          <a:p>
            <a:pPr indent="0">
              <a:buFont typeface="Wingdings" panose="05000000000000000000" charset="0"/>
              <a:buNone/>
            </a:pPr>
            <a:endParaRPr lang="en-US" sz="2000" b="1" dirty="0" smtClean="0">
              <a:gradFill>
                <a:gsLst>
                  <a:gs pos="0">
                    <a:srgbClr val="7B32B2"/>
                  </a:gs>
                  <a:gs pos="100000">
                    <a:srgbClr val="401A5D"/>
                  </a:gs>
                </a:gsLst>
                <a:lin scaled="0"/>
              </a:gradFill>
              <a:cs typeface="+mn-lt"/>
            </a:endParaRPr>
          </a:p>
          <a:p>
            <a:pPr marL="285750" indent="-285750">
              <a:buFont typeface="Wingdings" panose="05000000000000000000" charset="0"/>
              <a:buChar char="q"/>
            </a:pPr>
            <a:r>
              <a:rPr lang="en-US" sz="2000" b="1" dirty="0" smtClean="0">
                <a:gradFill>
                  <a:gsLst>
                    <a:gs pos="0">
                      <a:srgbClr val="7B32B2"/>
                    </a:gs>
                    <a:gs pos="100000">
                      <a:srgbClr val="401A5D"/>
                    </a:gs>
                  </a:gsLst>
                  <a:lin scaled="0"/>
                </a:gradFill>
                <a:cs typeface="+mn-lt"/>
                <a:sym typeface="+mn-ea"/>
              </a:rPr>
              <a:t>Search facility based on different criteria in depth.</a:t>
            </a:r>
            <a:endParaRPr lang="en-US" sz="2000" b="1" dirty="0">
              <a:gradFill>
                <a:gsLst>
                  <a:gs pos="0">
                    <a:srgbClr val="7B32B2"/>
                  </a:gs>
                  <a:gs pos="100000">
                    <a:srgbClr val="401A5D"/>
                  </a:gs>
                </a:gsLst>
                <a:lin scaled="0"/>
              </a:gradFill>
              <a:cs typeface="+mn-lt"/>
            </a:endParaRPr>
          </a:p>
          <a:p>
            <a:pPr indent="0">
              <a:buFont typeface="Wingdings" panose="05000000000000000000" charset="0"/>
              <a:buNone/>
            </a:pPr>
            <a:endParaRPr lang="en-US" sz="2000" b="1" dirty="0">
              <a:gradFill>
                <a:gsLst>
                  <a:gs pos="0">
                    <a:srgbClr val="7B32B2"/>
                  </a:gs>
                  <a:gs pos="100000">
                    <a:srgbClr val="401A5D"/>
                  </a:gs>
                </a:gsLst>
                <a:lin scaled="0"/>
              </a:gradFill>
              <a:cs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371918"/>
            <a:ext cx="10972800" cy="1143000"/>
          </a:xfrm>
        </p:spPr>
        <p:txBody>
          <a:bodyPr/>
          <a:p>
            <a:pPr algn="l"/>
            <a:r>
              <a:rPr lang="en-IN" altLang="en-US" b="1">
                <a:solidFill>
                  <a:srgbClr val="FF0000"/>
                </a:solidFill>
                <a:latin typeface="Algerian" panose="04020705040A02060702" charset="0"/>
                <a:cs typeface="Algerian" panose="04020705040A02060702" charset="0"/>
              </a:rPr>
              <a:t>ADVANTAGES</a:t>
            </a:r>
            <a:endParaRPr lang="en-IN" altLang="en-US" b="1">
              <a:solidFill>
                <a:srgbClr val="FF0000"/>
              </a:solidFill>
              <a:latin typeface="Algerian" panose="04020705040A02060702" charset="0"/>
              <a:cs typeface="Algerian" panose="04020705040A02060702" charset="0"/>
            </a:endParaRPr>
          </a:p>
        </p:txBody>
      </p:sp>
      <p:sp>
        <p:nvSpPr>
          <p:cNvPr id="4" name="Text Box 3"/>
          <p:cNvSpPr txBox="1"/>
          <p:nvPr/>
        </p:nvSpPr>
        <p:spPr>
          <a:xfrm>
            <a:off x="1981200" y="2400300"/>
            <a:ext cx="8046720" cy="3446145"/>
          </a:xfrm>
          <a:prstGeom prst="rect">
            <a:avLst/>
          </a:prstGeom>
          <a:noFill/>
        </p:spPr>
        <p:txBody>
          <a:bodyPr wrap="square" rtlCol="0">
            <a:spAutoFit/>
          </a:bodyPr>
          <a:p>
            <a:pPr marL="285750" indent="-285750">
              <a:buFont typeface="Wingdings" panose="05000000000000000000" charset="0"/>
              <a:buChar char="q"/>
            </a:pPr>
            <a:r>
              <a:rPr lang="en-IN" altLang="en-US" b="1">
                <a:gradFill>
                  <a:gsLst>
                    <a:gs pos="0">
                      <a:srgbClr val="7B32B2"/>
                    </a:gs>
                    <a:gs pos="100000">
                      <a:srgbClr val="401A5D"/>
                    </a:gs>
                  </a:gsLst>
                  <a:lin scaled="0"/>
                </a:gradFill>
                <a:cs typeface="+mn-lt"/>
                <a:sym typeface="+mn-ea"/>
              </a:rPr>
              <a:t> A unique ID for both customers as well as books makes it easier to distinguish them from others.</a:t>
            </a:r>
            <a:endParaRPr lang="en-IN" altLang="en-US" b="1">
              <a:gradFill>
                <a:gsLst>
                  <a:gs pos="0">
                    <a:srgbClr val="7B32B2"/>
                  </a:gs>
                  <a:gs pos="100000">
                    <a:srgbClr val="401A5D"/>
                  </a:gs>
                </a:gsLst>
                <a:lin scaled="0"/>
              </a:gradFill>
              <a:cs typeface="+mn-lt"/>
              <a:sym typeface="+mn-ea"/>
            </a:endParaRPr>
          </a:p>
          <a:p>
            <a:pPr marL="285750" indent="-285750">
              <a:buFont typeface="Wingdings" panose="05000000000000000000" charset="0"/>
              <a:buChar char="q"/>
            </a:pPr>
            <a:endParaRPr lang="en-US"/>
          </a:p>
          <a:p>
            <a:pPr marL="285750" indent="-285750">
              <a:buFont typeface="Wingdings" panose="05000000000000000000" charset="0"/>
              <a:buChar char="q"/>
            </a:pPr>
            <a:r>
              <a:rPr lang="en-IN" altLang="en-US" sz="2000" b="1">
                <a:gradFill>
                  <a:gsLst>
                    <a:gs pos="0">
                      <a:srgbClr val="7B32B2"/>
                    </a:gs>
                    <a:gs pos="100000">
                      <a:srgbClr val="401A5D"/>
                    </a:gs>
                  </a:gsLst>
                  <a:lin scaled="0"/>
                </a:gradFill>
              </a:rPr>
              <a:t> </a:t>
            </a:r>
            <a:r>
              <a:rPr lang="en-IN" altLang="en-US" b="1">
                <a:gradFill>
                  <a:gsLst>
                    <a:gs pos="0">
                      <a:srgbClr val="7B32B2"/>
                    </a:gs>
                    <a:gs pos="100000">
                      <a:srgbClr val="401A5D"/>
                    </a:gs>
                  </a:gsLst>
                  <a:lin scaled="0"/>
                </a:gradFill>
              </a:rPr>
              <a:t>Proper record of all the outgoing books.</a:t>
            </a:r>
            <a:endParaRPr lang="en-IN" altLang="en-US" b="1">
              <a:gradFill>
                <a:gsLst>
                  <a:gs pos="0">
                    <a:srgbClr val="7B32B2"/>
                  </a:gs>
                  <a:gs pos="100000">
                    <a:srgbClr val="401A5D"/>
                  </a:gs>
                </a:gsLst>
                <a:lin scaled="0"/>
              </a:gradFill>
            </a:endParaRPr>
          </a:p>
          <a:p>
            <a:pPr marL="285750" indent="-285750">
              <a:buFont typeface="Wingdings" panose="05000000000000000000" charset="0"/>
              <a:buChar char="q"/>
            </a:pPr>
            <a:endParaRPr lang="en-IN" altLang="en-US" b="1">
              <a:gradFill>
                <a:gsLst>
                  <a:gs pos="0">
                    <a:srgbClr val="7B32B2"/>
                  </a:gs>
                  <a:gs pos="100000">
                    <a:srgbClr val="401A5D"/>
                  </a:gs>
                </a:gsLst>
                <a:lin scaled="0"/>
              </a:gradFill>
            </a:endParaRPr>
          </a:p>
          <a:p>
            <a:pPr marL="285750" indent="-285750">
              <a:buFont typeface="Wingdings" panose="05000000000000000000" charset="0"/>
              <a:buChar char="q"/>
            </a:pPr>
            <a:r>
              <a:rPr lang="en-IN" altLang="en-US" b="1">
                <a:gradFill>
                  <a:gsLst>
                    <a:gs pos="0">
                      <a:srgbClr val="7B32B2"/>
                    </a:gs>
                    <a:gs pos="100000">
                      <a:srgbClr val="401A5D"/>
                    </a:gs>
                  </a:gsLst>
                  <a:lin scaled="0"/>
                </a:gradFill>
              </a:rPr>
              <a:t>Designation of proper id to each member of library so as to avoid any sort of confusion.</a:t>
            </a:r>
            <a:endParaRPr lang="en-IN" altLang="en-US" b="1">
              <a:gradFill>
                <a:gsLst>
                  <a:gs pos="0">
                    <a:srgbClr val="7B32B2"/>
                  </a:gs>
                  <a:gs pos="100000">
                    <a:srgbClr val="401A5D"/>
                  </a:gs>
                </a:gsLst>
                <a:lin scaled="0"/>
              </a:gradFill>
            </a:endParaRPr>
          </a:p>
          <a:p>
            <a:pPr marL="285750" indent="-285750">
              <a:buFont typeface="Wingdings" panose="05000000000000000000" charset="0"/>
              <a:buChar char="q"/>
            </a:pPr>
            <a:endParaRPr lang="en-IN" altLang="en-US" b="1">
              <a:gradFill>
                <a:gsLst>
                  <a:gs pos="0">
                    <a:srgbClr val="7B32B2"/>
                  </a:gs>
                  <a:gs pos="100000">
                    <a:srgbClr val="401A5D"/>
                  </a:gs>
                </a:gsLst>
                <a:lin scaled="0"/>
              </a:gradFill>
            </a:endParaRPr>
          </a:p>
          <a:p>
            <a:pPr marL="285750" indent="-285750">
              <a:buFont typeface="Wingdings" panose="05000000000000000000" charset="0"/>
              <a:buChar char="q"/>
            </a:pPr>
            <a:r>
              <a:rPr lang="en-IN" altLang="en-US" b="1">
                <a:gradFill>
                  <a:gsLst>
                    <a:gs pos="0">
                      <a:srgbClr val="7B32B2"/>
                    </a:gs>
                    <a:gs pos="100000">
                      <a:srgbClr val="401A5D"/>
                    </a:gs>
                  </a:gsLst>
                  <a:lin scaled="0"/>
                </a:gradFill>
              </a:rPr>
              <a:t>Pre-Set password to each system providing full security to the owner of the system.</a:t>
            </a:r>
            <a:endParaRPr lang="en-IN" altLang="en-US" b="1">
              <a:gradFill>
                <a:gsLst>
                  <a:gs pos="0">
                    <a:srgbClr val="7B32B2"/>
                  </a:gs>
                  <a:gs pos="100000">
                    <a:srgbClr val="401A5D"/>
                  </a:gs>
                </a:gsLst>
                <a:lin scaled="0"/>
              </a:gradFill>
            </a:endParaRPr>
          </a:p>
          <a:p>
            <a:pPr marL="285750" indent="-285750">
              <a:buFont typeface="Wingdings" panose="05000000000000000000" charset="0"/>
              <a:buChar char="q"/>
            </a:pPr>
            <a:endParaRPr lang="en-IN" altLang="en-US" b="1">
              <a:gradFill>
                <a:gsLst>
                  <a:gs pos="0">
                    <a:srgbClr val="7B32B2"/>
                  </a:gs>
                  <a:gs pos="100000">
                    <a:srgbClr val="401A5D"/>
                  </a:gs>
                </a:gsLst>
                <a:lin scaled="0"/>
              </a:gradFill>
            </a:endParaRPr>
          </a:p>
          <a:p>
            <a:pPr marL="285750" indent="-285750">
              <a:buFont typeface="Wingdings" panose="05000000000000000000" charset="0"/>
              <a:buChar char="q"/>
            </a:pPr>
            <a:r>
              <a:rPr lang="en-IN" altLang="en-US" b="1">
                <a:gradFill>
                  <a:gsLst>
                    <a:gs pos="0">
                      <a:srgbClr val="7B32B2"/>
                    </a:gs>
                    <a:gs pos="100000">
                      <a:srgbClr val="401A5D"/>
                    </a:gs>
                  </a:gsLst>
                  <a:lin scaled="0"/>
                </a:gradFill>
              </a:rPr>
              <a:t>Classification of books as per their proper type.</a:t>
            </a:r>
            <a:endParaRPr lang="en-IN" altLang="en-US" b="1">
              <a:gradFill>
                <a:gsLst>
                  <a:gs pos="0">
                    <a:srgbClr val="7B32B2"/>
                  </a:gs>
                  <a:gs pos="100000">
                    <a:srgbClr val="401A5D"/>
                  </a:gs>
                </a:gsLst>
                <a:lin scaled="0"/>
              </a:gra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861185" y="1911985"/>
            <a:ext cx="8033385" cy="1445260"/>
          </a:xfrm>
          <a:prstGeom prst="rect">
            <a:avLst/>
          </a:prstGeom>
          <a:noFill/>
        </p:spPr>
        <p:txBody>
          <a:bodyPr wrap="square" rtlCol="0">
            <a:spAutoFit/>
            <a:scene3d>
              <a:camera prst="orthographicFront"/>
              <a:lightRig rig="threePt" dir="t"/>
            </a:scene3d>
          </a:bodyPr>
          <a:p>
            <a:r>
              <a:rPr lang="en-IN" altLang="en-US" sz="8800" b="1" i="1">
                <a:ln w="13462">
                  <a:solidFill>
                    <a:schemeClr val="bg1"/>
                  </a:solidFill>
                  <a:prstDash val="solid"/>
                </a:ln>
                <a:gradFill>
                  <a:gsLst>
                    <a:gs pos="0">
                      <a:srgbClr val="7B32B2"/>
                    </a:gs>
                    <a:gs pos="100000">
                      <a:srgbClr val="401A5D"/>
                    </a:gs>
                  </a:gsLst>
                  <a:lin scaled="0"/>
                </a:gradFill>
                <a:effectLst>
                  <a:outerShdw dist="38100" dir="2700000" algn="bl" rotWithShape="0">
                    <a:schemeClr val="accent5"/>
                  </a:outerShdw>
                </a:effectLst>
              </a:rPr>
              <a:t>THANK YOU</a:t>
            </a:r>
            <a:endParaRPr lang="en-IN" altLang="en-US" sz="8800" b="1" i="1">
              <a:ln w="13462">
                <a:solidFill>
                  <a:schemeClr val="bg1"/>
                </a:solidFill>
                <a:prstDash val="solid"/>
              </a:ln>
              <a:gradFill>
                <a:gsLst>
                  <a:gs pos="0">
                    <a:srgbClr val="7B32B2"/>
                  </a:gs>
                  <a:gs pos="100000">
                    <a:srgbClr val="401A5D"/>
                  </a:gs>
                </a:gsLst>
                <a:lin scaled="0"/>
              </a:gradFill>
              <a:effectLst>
                <a:outerShdw dist="38100" dir="2700000" algn="bl" rotWithShape="0">
                  <a:schemeClr val="accent5"/>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2446655"/>
            <a:ext cx="5536565" cy="582930"/>
          </a:xfrm>
        </p:spPr>
        <p:txBody>
          <a:bodyPr/>
          <a:p>
            <a:pPr algn="l"/>
            <a:r>
              <a:rPr lang="en-IN" altLang="en-US" b="1">
                <a:solidFill>
                  <a:srgbClr val="FF0000"/>
                </a:solidFill>
                <a:latin typeface="Algerian" panose="04020705040A02060702" charset="0"/>
                <a:cs typeface="Algerian" panose="04020705040A02060702" charset="0"/>
              </a:rPr>
              <a:t>NOW, THE PROJECT.....</a:t>
            </a:r>
            <a:endParaRPr lang="en-IN" altLang="en-US" b="1">
              <a:solidFill>
                <a:srgbClr val="FF0000"/>
              </a:solidFill>
              <a:latin typeface="Algerian" panose="04020705040A02060702" charset="0"/>
              <a:cs typeface="Algerian" panose="04020705040A02060702" charset="0"/>
            </a:endParaRPr>
          </a:p>
        </p:txBody>
      </p:sp>
      <p:pic>
        <p:nvPicPr>
          <p:cNvPr id="5" name="Content Placeholder 4" descr="giphy"/>
          <p:cNvPicPr>
            <a:picLocks noChangeAspect="1"/>
          </p:cNvPicPr>
          <p:nvPr>
            <p:ph idx="1"/>
          </p:nvPr>
        </p:nvPicPr>
        <p:blipFill>
          <a:blip r:embed="rId1"/>
          <a:stretch>
            <a:fillRect/>
          </a:stretch>
        </p:blipFill>
        <p:spPr>
          <a:xfrm>
            <a:off x="6791325" y="1113790"/>
            <a:ext cx="4572000" cy="37147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1"/>
          <p:cNvPicPr>
            <a:picLocks noChangeAspect="1"/>
          </p:cNvPicPr>
          <p:nvPr>
            <p:ph idx="4294967295"/>
          </p:nvPr>
        </p:nvPicPr>
        <p:blipFill>
          <a:blip r:embed="rId1"/>
          <a:stretch>
            <a:fillRect/>
          </a:stretch>
        </p:blipFill>
        <p:spPr>
          <a:xfrm>
            <a:off x="2316480" y="3152775"/>
            <a:ext cx="6915150" cy="2414270"/>
          </a:xfrm>
          <a:prstGeom prst="rect">
            <a:avLst/>
          </a:prstGeom>
          <a:noFill/>
          <a:ln>
            <a:noFill/>
          </a:ln>
        </p:spPr>
      </p:pic>
      <p:sp>
        <p:nvSpPr>
          <p:cNvPr id="7" name="Text Box 6"/>
          <p:cNvSpPr txBox="1"/>
          <p:nvPr/>
        </p:nvSpPr>
        <p:spPr>
          <a:xfrm>
            <a:off x="1797685" y="1626870"/>
            <a:ext cx="9394825" cy="1076325"/>
          </a:xfrm>
          <a:prstGeom prst="rect">
            <a:avLst/>
          </a:prstGeom>
          <a:noFill/>
        </p:spPr>
        <p:txBody>
          <a:bodyPr wrap="square" rtlCol="0">
            <a:spAutoFit/>
          </a:bodyPr>
          <a:p>
            <a:pPr marL="457200" indent="-457200">
              <a:buFont typeface="Wingdings" panose="05000000000000000000" charset="0"/>
              <a:buChar char="q"/>
            </a:pPr>
            <a:r>
              <a:rPr lang="en-IN" altLang="en-US" sz="3200" b="1">
                <a:solidFill>
                  <a:srgbClr val="FF0000"/>
                </a:solidFill>
                <a:latin typeface="Algerian" panose="04020705040A02060702" charset="0"/>
                <a:cs typeface="Algerian" panose="04020705040A02060702" charset="0"/>
              </a:rPr>
              <a:t>STARTING OFF THE PORTAL BY ENTERING HIGHLY CONFIDENTIALN 4 DIGIT PIN</a:t>
            </a:r>
            <a:endParaRPr lang="en-IN" altLang="en-US" sz="3200" b="1">
              <a:solidFill>
                <a:srgbClr val="FF0000"/>
              </a:solidFill>
              <a:latin typeface="Algerian" panose="04020705040A02060702" charset="0"/>
              <a:cs typeface="Algerian" panose="04020705040A0206070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2"/>
          <p:cNvPicPr>
            <a:picLocks noChangeAspect="1"/>
          </p:cNvPicPr>
          <p:nvPr/>
        </p:nvPicPr>
        <p:blipFill>
          <a:blip r:embed="rId1"/>
          <a:stretch>
            <a:fillRect/>
          </a:stretch>
        </p:blipFill>
        <p:spPr>
          <a:xfrm>
            <a:off x="1453515" y="4175125"/>
            <a:ext cx="9285605" cy="1203325"/>
          </a:xfrm>
          <a:prstGeom prst="rect">
            <a:avLst/>
          </a:prstGeom>
          <a:noFill/>
          <a:ln>
            <a:noFill/>
          </a:ln>
        </p:spPr>
      </p:pic>
      <p:sp>
        <p:nvSpPr>
          <p:cNvPr id="5" name="Text Box 4"/>
          <p:cNvSpPr txBox="1"/>
          <p:nvPr/>
        </p:nvSpPr>
        <p:spPr>
          <a:xfrm>
            <a:off x="4139565" y="1706880"/>
            <a:ext cx="6482715" cy="1198880"/>
          </a:xfrm>
          <a:prstGeom prst="rect">
            <a:avLst/>
          </a:prstGeom>
          <a:noFill/>
        </p:spPr>
        <p:txBody>
          <a:bodyPr wrap="square" rtlCol="0">
            <a:spAutoFit/>
          </a:bodyPr>
          <a:p>
            <a:r>
              <a:rPr lang="en-IN" altLang="en-US" sz="2400" b="1">
                <a:gradFill>
                  <a:gsLst>
                    <a:gs pos="0">
                      <a:srgbClr val="7B32B2"/>
                    </a:gs>
                    <a:gs pos="100000">
                      <a:srgbClr val="401A5D"/>
                    </a:gs>
                  </a:gsLst>
                  <a:lin scaled="0"/>
                </a:gradFill>
              </a:rPr>
              <a:t>HERE , USER CAN CHOSE EITHER OF THE ONE FACILITY FROM BOOK SERVICES OR MEMBERS SERVICES</a:t>
            </a:r>
            <a:endParaRPr lang="en-IN" altLang="en-US" sz="2400" b="1">
              <a:gradFill>
                <a:gsLst>
                  <a:gs pos="0">
                    <a:srgbClr val="7B32B2"/>
                  </a:gs>
                  <a:gs pos="100000">
                    <a:srgbClr val="401A5D"/>
                  </a:gs>
                </a:gsLst>
                <a:lin scaled="0"/>
              </a:gradFill>
            </a:endParaRPr>
          </a:p>
        </p:txBody>
      </p:sp>
      <p:pic>
        <p:nvPicPr>
          <p:cNvPr id="3" name="Picture 2" descr="giphy (1)"/>
          <p:cNvPicPr>
            <a:picLocks noChangeAspect="1"/>
          </p:cNvPicPr>
          <p:nvPr/>
        </p:nvPicPr>
        <p:blipFill>
          <a:blip r:embed="rId2"/>
          <a:stretch>
            <a:fillRect/>
          </a:stretch>
        </p:blipFill>
        <p:spPr>
          <a:xfrm>
            <a:off x="513080" y="549910"/>
            <a:ext cx="2685415" cy="35128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3"/>
          <p:cNvPicPr>
            <a:picLocks noChangeAspect="1"/>
          </p:cNvPicPr>
          <p:nvPr/>
        </p:nvPicPr>
        <p:blipFill>
          <a:blip r:embed="rId1"/>
          <a:stretch>
            <a:fillRect/>
          </a:stretch>
        </p:blipFill>
        <p:spPr>
          <a:xfrm>
            <a:off x="3509645" y="913130"/>
            <a:ext cx="7016115" cy="1228725"/>
          </a:xfrm>
          <a:prstGeom prst="rect">
            <a:avLst/>
          </a:prstGeom>
          <a:noFill/>
          <a:ln>
            <a:noFill/>
          </a:ln>
        </p:spPr>
      </p:pic>
      <p:sp>
        <p:nvSpPr>
          <p:cNvPr id="2" name="Text Box 1"/>
          <p:cNvSpPr txBox="1"/>
          <p:nvPr/>
        </p:nvSpPr>
        <p:spPr>
          <a:xfrm>
            <a:off x="487045" y="2654935"/>
            <a:ext cx="7247890" cy="2861310"/>
          </a:xfrm>
          <a:prstGeom prst="rect">
            <a:avLst/>
          </a:prstGeom>
          <a:noFill/>
        </p:spPr>
        <p:txBody>
          <a:bodyPr wrap="none" rtlCol="0">
            <a:spAutoFit/>
          </a:bodyPr>
          <a:p>
            <a:r>
              <a:rPr lang="en-IN" altLang="en-US" sz="2000" b="1">
                <a:gradFill>
                  <a:gsLst>
                    <a:gs pos="0">
                      <a:srgbClr val="7B32B2"/>
                    </a:gs>
                    <a:gs pos="100000">
                      <a:srgbClr val="401A5D"/>
                    </a:gs>
                  </a:gsLst>
                  <a:lin scaled="0"/>
                </a:gradFill>
              </a:rPr>
              <a:t>IN BOOK SERVICES SECTION , OPTIONS AVAILABLE ARE</a:t>
            </a:r>
            <a:endParaRPr lang="en-IN" altLang="en-US" sz="2000" b="1">
              <a:gradFill>
                <a:gsLst>
                  <a:gs pos="0">
                    <a:srgbClr val="7B32B2"/>
                  </a:gs>
                  <a:gs pos="100000">
                    <a:srgbClr val="401A5D"/>
                  </a:gs>
                </a:gsLst>
                <a:lin scaled="0"/>
              </a:gradFill>
            </a:endParaRPr>
          </a:p>
          <a:p>
            <a:endParaRPr lang="en-IN" altLang="en-US" sz="2000" b="1">
              <a:gradFill>
                <a:gsLst>
                  <a:gs pos="0">
                    <a:srgbClr val="7B32B2"/>
                  </a:gs>
                  <a:gs pos="100000">
                    <a:srgbClr val="401A5D"/>
                  </a:gs>
                </a:gsLst>
                <a:lin scaled="0"/>
              </a:gradFill>
            </a:endParaRPr>
          </a:p>
          <a:p>
            <a:r>
              <a:rPr lang="en-IN" altLang="en-US" sz="2000" b="1">
                <a:gradFill>
                  <a:gsLst>
                    <a:gs pos="0">
                      <a:srgbClr val="7B32B2"/>
                    </a:gs>
                    <a:gs pos="100000">
                      <a:srgbClr val="401A5D"/>
                    </a:gs>
                  </a:gsLst>
                  <a:lin scaled="0"/>
                </a:gradFill>
              </a:rPr>
              <a:t>(1) ADDITION OF THE NEW BOOK</a:t>
            </a:r>
            <a:endParaRPr lang="en-IN" altLang="en-US" sz="2000" b="1">
              <a:gradFill>
                <a:gsLst>
                  <a:gs pos="0">
                    <a:srgbClr val="7B32B2"/>
                  </a:gs>
                  <a:gs pos="100000">
                    <a:srgbClr val="401A5D"/>
                  </a:gs>
                </a:gsLst>
                <a:lin scaled="0"/>
              </a:gradFill>
            </a:endParaRPr>
          </a:p>
          <a:p>
            <a:endParaRPr lang="en-IN" altLang="en-US" sz="2000" b="1">
              <a:gradFill>
                <a:gsLst>
                  <a:gs pos="0">
                    <a:srgbClr val="7B32B2"/>
                  </a:gs>
                  <a:gs pos="100000">
                    <a:srgbClr val="401A5D"/>
                  </a:gs>
                </a:gsLst>
                <a:lin scaled="0"/>
              </a:gradFill>
            </a:endParaRPr>
          </a:p>
          <a:p>
            <a:r>
              <a:rPr lang="en-IN" altLang="en-US" sz="2000" b="1">
                <a:gradFill>
                  <a:gsLst>
                    <a:gs pos="0">
                      <a:srgbClr val="7B32B2"/>
                    </a:gs>
                    <a:gs pos="100000">
                      <a:srgbClr val="401A5D"/>
                    </a:gs>
                  </a:gsLst>
                  <a:lin scaled="0"/>
                </a:gradFill>
              </a:rPr>
              <a:t>(2)DISPLAYING THE LIST OF ALL EXISTING BOOKS</a:t>
            </a:r>
            <a:endParaRPr lang="en-IN" altLang="en-US" sz="2000" b="1">
              <a:gradFill>
                <a:gsLst>
                  <a:gs pos="0">
                    <a:srgbClr val="7B32B2"/>
                  </a:gs>
                  <a:gs pos="100000">
                    <a:srgbClr val="401A5D"/>
                  </a:gs>
                </a:gsLst>
                <a:lin scaled="0"/>
              </a:gradFill>
            </a:endParaRPr>
          </a:p>
          <a:p>
            <a:endParaRPr lang="en-IN" altLang="en-US" sz="2000" b="1">
              <a:gradFill>
                <a:gsLst>
                  <a:gs pos="0">
                    <a:srgbClr val="7B32B2"/>
                  </a:gs>
                  <a:gs pos="100000">
                    <a:srgbClr val="401A5D"/>
                  </a:gs>
                </a:gsLst>
                <a:lin scaled="0"/>
              </a:gradFill>
            </a:endParaRPr>
          </a:p>
          <a:p>
            <a:r>
              <a:rPr lang="en-IN" altLang="en-US" sz="2000" b="1">
                <a:gradFill>
                  <a:gsLst>
                    <a:gs pos="0">
                      <a:srgbClr val="7B32B2"/>
                    </a:gs>
                    <a:gs pos="100000">
                      <a:srgbClr val="401A5D"/>
                    </a:gs>
                  </a:gsLst>
                  <a:lin scaled="0"/>
                </a:gradFill>
              </a:rPr>
              <a:t>(3)SEARCHING AMONG THE ALREADY ADDED BOOKS</a:t>
            </a:r>
            <a:endParaRPr lang="en-IN" altLang="en-US" sz="2000" b="1">
              <a:gradFill>
                <a:gsLst>
                  <a:gs pos="0">
                    <a:srgbClr val="7B32B2"/>
                  </a:gs>
                  <a:gs pos="100000">
                    <a:srgbClr val="401A5D"/>
                  </a:gs>
                </a:gsLst>
                <a:lin scaled="0"/>
              </a:gradFill>
            </a:endParaRPr>
          </a:p>
          <a:p>
            <a:endParaRPr lang="en-IN" altLang="en-US" sz="2000" b="1">
              <a:gradFill>
                <a:gsLst>
                  <a:gs pos="0">
                    <a:srgbClr val="7B32B2"/>
                  </a:gs>
                  <a:gs pos="100000">
                    <a:srgbClr val="401A5D"/>
                  </a:gs>
                </a:gsLst>
                <a:lin scaled="0"/>
              </a:gradFill>
            </a:endParaRPr>
          </a:p>
          <a:p>
            <a:r>
              <a:rPr lang="en-IN" altLang="en-US" sz="2000" b="1">
                <a:gradFill>
                  <a:gsLst>
                    <a:gs pos="0">
                      <a:srgbClr val="7B32B2"/>
                    </a:gs>
                    <a:gs pos="100000">
                      <a:srgbClr val="401A5D"/>
                    </a:gs>
                  </a:gsLst>
                  <a:lin scaled="0"/>
                </a:gradFill>
              </a:rPr>
              <a:t>(4)UPDATING THE BOOK BY USING ITS ID NUMBER.</a:t>
            </a:r>
            <a:endParaRPr lang="en-IN" altLang="en-US" sz="2000" b="1">
              <a:gradFill>
                <a:gsLst>
                  <a:gs pos="0">
                    <a:srgbClr val="7B32B2"/>
                  </a:gs>
                  <a:gs pos="100000">
                    <a:srgbClr val="401A5D"/>
                  </a:gs>
                </a:gsLst>
                <a:lin scaled="0"/>
              </a:gra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09905" y="1765300"/>
            <a:ext cx="7752080" cy="1568450"/>
          </a:xfrm>
          <a:prstGeom prst="rect">
            <a:avLst/>
          </a:prstGeom>
          <a:noFill/>
        </p:spPr>
        <p:txBody>
          <a:bodyPr wrap="square" rtlCol="0" anchor="t">
            <a:spAutoFit/>
          </a:bodyPr>
          <a:p>
            <a:pPr algn="ctr"/>
            <a:r>
              <a:rPr lang="en-IN" altLang="en-US" sz="4800" b="1">
                <a:solidFill>
                  <a:srgbClr val="FF0000"/>
                </a:solidFill>
                <a:latin typeface="Algerian" panose="04020705040A02060702" charset="0"/>
                <a:cs typeface="Algerian" panose="04020705040A02060702" charset="0"/>
                <a:sym typeface="+mn-ea"/>
              </a:rPr>
              <a:t>ADDITION OF NEW BOOK TO THE LIST</a:t>
            </a:r>
            <a:endParaRPr lang="en-IN" altLang="en-US" sz="4800" b="1">
              <a:solidFill>
                <a:srgbClr val="FF0000"/>
              </a:solidFill>
              <a:latin typeface="Algerian" panose="04020705040A02060702" charset="0"/>
              <a:cs typeface="Algerian" panose="04020705040A02060702" charset="0"/>
              <a:sym typeface="+mn-ea"/>
            </a:endParaRPr>
          </a:p>
        </p:txBody>
      </p:sp>
      <p:pic>
        <p:nvPicPr>
          <p:cNvPr id="3" name="Picture 2" descr="books"/>
          <p:cNvPicPr>
            <a:picLocks noChangeAspect="1"/>
          </p:cNvPicPr>
          <p:nvPr/>
        </p:nvPicPr>
        <p:blipFill>
          <a:blip r:embed="rId1"/>
          <a:stretch>
            <a:fillRect/>
          </a:stretch>
        </p:blipFill>
        <p:spPr>
          <a:xfrm>
            <a:off x="7073265" y="3935730"/>
            <a:ext cx="3302635" cy="18370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55040" y="711835"/>
            <a:ext cx="9137650" cy="3076575"/>
          </a:xfrm>
          <a:prstGeom prst="rect">
            <a:avLst/>
          </a:prstGeom>
          <a:noFill/>
        </p:spPr>
        <p:txBody>
          <a:bodyPr wrap="square" rtlCol="0">
            <a:spAutoFit/>
          </a:bodyPr>
          <a:p>
            <a:pPr algn="ctr"/>
            <a:endParaRPr lang="en-IN" altLang="en-US"/>
          </a:p>
          <a:p>
            <a:pPr marL="285750" indent="-285750" algn="l">
              <a:buFont typeface="Wingdings" panose="05000000000000000000" charset="0"/>
              <a:buChar char="q"/>
            </a:pPr>
            <a:r>
              <a:rPr lang="en-IN" altLang="en-US" sz="2000" b="1">
                <a:gradFill>
                  <a:gsLst>
                    <a:gs pos="0">
                      <a:srgbClr val="7B32B2"/>
                    </a:gs>
                    <a:gs pos="100000">
                      <a:srgbClr val="401A5D"/>
                    </a:gs>
                  </a:gsLst>
                  <a:lin scaled="0"/>
                </a:gradFill>
              </a:rPr>
              <a:t>HERE , USER HAS TO INSERT ID OF THE BOOK TO BE ADDED INTO THE LIST.</a:t>
            </a:r>
            <a:endParaRPr lang="en-IN" altLang="en-US" sz="2000" b="1">
              <a:gradFill>
                <a:gsLst>
                  <a:gs pos="0">
                    <a:srgbClr val="7B32B2"/>
                  </a:gs>
                  <a:gs pos="100000">
                    <a:srgbClr val="401A5D"/>
                  </a:gs>
                </a:gsLst>
                <a:lin scaled="0"/>
              </a:gradFill>
            </a:endParaRPr>
          </a:p>
          <a:p>
            <a:pPr indent="0" algn="l">
              <a:buFont typeface="Wingdings" panose="05000000000000000000" charset="0"/>
              <a:buNone/>
            </a:pPr>
            <a:endParaRPr lang="en-IN" altLang="en-US" sz="2000" b="1">
              <a:gradFill>
                <a:gsLst>
                  <a:gs pos="0">
                    <a:srgbClr val="7B32B2"/>
                  </a:gs>
                  <a:gs pos="100000">
                    <a:srgbClr val="401A5D"/>
                  </a:gs>
                </a:gsLst>
                <a:lin scaled="0"/>
              </a:gradFill>
            </a:endParaRPr>
          </a:p>
          <a:p>
            <a:pPr marL="285750" indent="-285750" algn="l">
              <a:buFont typeface="Wingdings" panose="05000000000000000000" charset="0"/>
              <a:buChar char="q"/>
            </a:pPr>
            <a:r>
              <a:rPr lang="en-IN" altLang="en-US" sz="2000" b="1">
                <a:gradFill>
                  <a:gsLst>
                    <a:gs pos="0">
                      <a:srgbClr val="7B32B2"/>
                    </a:gs>
                    <a:gs pos="100000">
                      <a:srgbClr val="401A5D"/>
                    </a:gs>
                  </a:gsLst>
                  <a:lin scaled="0"/>
                </a:gradFill>
              </a:rPr>
              <a:t>STEP NUMNBER 1 IS FOLLOWED BY ADDING BOOK’S TITLE.</a:t>
            </a:r>
            <a:endParaRPr lang="en-IN" altLang="en-US" sz="2000" b="1">
              <a:gradFill>
                <a:gsLst>
                  <a:gs pos="0">
                    <a:srgbClr val="7B32B2"/>
                  </a:gs>
                  <a:gs pos="100000">
                    <a:srgbClr val="401A5D"/>
                  </a:gs>
                </a:gsLst>
                <a:lin scaled="0"/>
              </a:gradFill>
            </a:endParaRPr>
          </a:p>
          <a:p>
            <a:pPr indent="0" algn="l">
              <a:buFont typeface="Wingdings" panose="05000000000000000000" charset="0"/>
              <a:buNone/>
            </a:pPr>
            <a:endParaRPr lang="en-IN" altLang="en-US" sz="2000" b="1">
              <a:gradFill>
                <a:gsLst>
                  <a:gs pos="0">
                    <a:srgbClr val="7B32B2"/>
                  </a:gs>
                  <a:gs pos="100000">
                    <a:srgbClr val="401A5D"/>
                  </a:gs>
                </a:gsLst>
                <a:lin scaled="0"/>
              </a:gradFill>
            </a:endParaRPr>
          </a:p>
          <a:p>
            <a:pPr marL="285750" indent="-285750" algn="l">
              <a:buFont typeface="Wingdings" panose="05000000000000000000" charset="0"/>
              <a:buChar char="q"/>
            </a:pPr>
            <a:r>
              <a:rPr lang="en-IN" altLang="en-US" sz="2000" b="1">
                <a:gradFill>
                  <a:gsLst>
                    <a:gs pos="0">
                      <a:srgbClr val="7B32B2"/>
                    </a:gs>
                    <a:gs pos="100000">
                      <a:srgbClr val="401A5D"/>
                    </a:gs>
                  </a:gsLst>
                  <a:lin scaled="0"/>
                </a:gradFill>
              </a:rPr>
              <a:t>AFTER SELECTING THE GENRE OF THE BOOK, POSITION NUMBER IS FILLED TO RECODE THE BOOK  </a:t>
            </a:r>
            <a:endParaRPr lang="en-IN" altLang="en-US" sz="2000" b="1">
              <a:gradFill>
                <a:gsLst>
                  <a:gs pos="0">
                    <a:srgbClr val="7B32B2"/>
                  </a:gs>
                  <a:gs pos="100000">
                    <a:srgbClr val="401A5D"/>
                  </a:gs>
                </a:gsLst>
                <a:lin scaled="0"/>
              </a:gradFill>
            </a:endParaRPr>
          </a:p>
          <a:p>
            <a:pPr marL="285750" indent="-285750"/>
            <a:endParaRPr lang="en-IN" altLang="en-US"/>
          </a:p>
          <a:p>
            <a:pPr marL="285750" indent="-285750">
              <a:buFont typeface="Arial" panose="020B0604020202020204" pitchFamily="34" charset="0"/>
              <a:buChar char="•"/>
            </a:pPr>
            <a:endParaRPr lang="en-IN" altLang="en-US"/>
          </a:p>
        </p:txBody>
      </p:sp>
      <p:pic>
        <p:nvPicPr>
          <p:cNvPr id="4" name="Picture 4"/>
          <p:cNvPicPr>
            <a:picLocks noChangeAspect="1"/>
          </p:cNvPicPr>
          <p:nvPr/>
        </p:nvPicPr>
        <p:blipFill>
          <a:blip r:embed="rId1"/>
          <a:stretch>
            <a:fillRect/>
          </a:stretch>
        </p:blipFill>
        <p:spPr>
          <a:xfrm>
            <a:off x="1014095" y="3712210"/>
            <a:ext cx="9019540" cy="2094865"/>
          </a:xfrm>
          <a:prstGeom prst="rect">
            <a:avLst/>
          </a:prstGeom>
          <a:noFill/>
          <a:ln>
            <a:noFill/>
          </a:ln>
        </p:spPr>
      </p:pic>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4491</Words>
  <Application>WPS Presentation</Application>
  <PresentationFormat>Widescreen</PresentationFormat>
  <Paragraphs>168</Paragraphs>
  <Slides>31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Arial</vt:lpstr>
      <vt:lpstr>SimSun</vt:lpstr>
      <vt:lpstr>Wingdings</vt:lpstr>
      <vt:lpstr>Algerian</vt:lpstr>
      <vt:lpstr>Wingdings</vt:lpstr>
      <vt:lpstr>Microsoft YaHei</vt:lpstr>
      <vt:lpstr>Arial Unicode MS</vt:lpstr>
      <vt:lpstr>Calibri</vt:lpstr>
      <vt:lpstr>Blue Waves</vt:lpstr>
      <vt:lpstr>PowerPoint 演示文稿</vt:lpstr>
      <vt:lpstr>OVERVIEW </vt:lpstr>
      <vt:lpstr>USER REQUIREMENTS </vt:lpstr>
      <vt:lpstr>NOW, THE PROJECT.....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ADVANTAGES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gurmaan</cp:lastModifiedBy>
  <cp:revision>8</cp:revision>
  <dcterms:created xsi:type="dcterms:W3CDTF">2022-11-08T20:54:00Z</dcterms:created>
  <dcterms:modified xsi:type="dcterms:W3CDTF">2023-07-07T17:41:24Z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BBA400C1734C44DD9549DAF47E5E27D2</vt:lpwstr>
  </property>
  <property fmtid="{D5CDD505-2E9C-101B-9397-08002B2CF9AE}" pid="3" name="KSOProductBuildVer">
    <vt:lpwstr>1033-11.2.0.11537</vt:lpwstr>
  </property>
</Properties>
</file>